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2"/>
  </p:notesMasterIdLst>
  <p:sldIdLst>
    <p:sldId id="256" r:id="rId5"/>
    <p:sldId id="272" r:id="rId6"/>
    <p:sldId id="274" r:id="rId7"/>
    <p:sldId id="361" r:id="rId8"/>
    <p:sldId id="266" r:id="rId9"/>
    <p:sldId id="287" r:id="rId10"/>
    <p:sldId id="349" r:id="rId11"/>
    <p:sldId id="343" r:id="rId12"/>
    <p:sldId id="317" r:id="rId13"/>
    <p:sldId id="351" r:id="rId14"/>
    <p:sldId id="352" r:id="rId15"/>
    <p:sldId id="353" r:id="rId16"/>
    <p:sldId id="344" r:id="rId17"/>
    <p:sldId id="345" r:id="rId18"/>
    <p:sldId id="354" r:id="rId19"/>
    <p:sldId id="364" r:id="rId20"/>
    <p:sldId id="346" r:id="rId21"/>
    <p:sldId id="347" r:id="rId22"/>
    <p:sldId id="290" r:id="rId23"/>
    <p:sldId id="342" r:id="rId24"/>
    <p:sldId id="322" r:id="rId25"/>
    <p:sldId id="323" r:id="rId26"/>
    <p:sldId id="338" r:id="rId27"/>
    <p:sldId id="350" r:id="rId28"/>
    <p:sldId id="334" r:id="rId29"/>
    <p:sldId id="335" r:id="rId30"/>
    <p:sldId id="336" r:id="rId31"/>
    <p:sldId id="337" r:id="rId32"/>
    <p:sldId id="355" r:id="rId33"/>
    <p:sldId id="356" r:id="rId34"/>
    <p:sldId id="359" r:id="rId35"/>
    <p:sldId id="358" r:id="rId36"/>
    <p:sldId id="324" r:id="rId37"/>
    <p:sldId id="325" r:id="rId38"/>
    <p:sldId id="326" r:id="rId39"/>
    <p:sldId id="327" r:id="rId40"/>
    <p:sldId id="328" r:id="rId41"/>
    <p:sldId id="329" r:id="rId42"/>
    <p:sldId id="330" r:id="rId43"/>
    <p:sldId id="331" r:id="rId44"/>
    <p:sldId id="333" r:id="rId45"/>
    <p:sldId id="332" r:id="rId46"/>
    <p:sldId id="340" r:id="rId47"/>
    <p:sldId id="339" r:id="rId48"/>
    <p:sldId id="341" r:id="rId49"/>
    <p:sldId id="271" r:id="rId50"/>
    <p:sldId id="311" r:id="rId51"/>
    <p:sldId id="312" r:id="rId52"/>
    <p:sldId id="313" r:id="rId53"/>
    <p:sldId id="276" r:id="rId54"/>
    <p:sldId id="275" r:id="rId55"/>
    <p:sldId id="273" r:id="rId56"/>
    <p:sldId id="278" r:id="rId57"/>
    <p:sldId id="320" r:id="rId58"/>
    <p:sldId id="294" r:id="rId59"/>
    <p:sldId id="360" r:id="rId60"/>
    <p:sldId id="363" r:id="rId61"/>
    <p:sldId id="296" r:id="rId62"/>
    <p:sldId id="280" r:id="rId63"/>
    <p:sldId id="321" r:id="rId64"/>
    <p:sldId id="319" r:id="rId65"/>
    <p:sldId id="314" r:id="rId66"/>
    <p:sldId id="315" r:id="rId67"/>
    <p:sldId id="261" r:id="rId68"/>
    <p:sldId id="269" r:id="rId69"/>
    <p:sldId id="362" r:id="rId70"/>
    <p:sldId id="270" r:id="rId7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2C242"/>
    <a:srgbClr val="AAB0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61126-02B7-47A3-97F4-99C638E30683}" v="21" dt="2022-10-10T23:55:23.38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112" d="100"/>
          <a:sy n="112" d="100"/>
        </p:scale>
        <p:origin x="516"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krut Parab" userId="7d229ea7-8e59-4db1-9829-f846bf1918c0" providerId="ADAL" clId="{40DEC5FD-3110-46D1-9184-E963621FC35F}"/>
    <pc:docChg chg="undo custSel addSld delSld modSld sldOrd">
      <pc:chgData name="Sukrut Parab" userId="7d229ea7-8e59-4db1-9829-f846bf1918c0" providerId="ADAL" clId="{40DEC5FD-3110-46D1-9184-E963621FC35F}" dt="2022-09-28T23:22:28.714" v="1959"/>
      <pc:docMkLst>
        <pc:docMk/>
      </pc:docMkLst>
      <pc:sldChg chg="delSp del mod">
        <pc:chgData name="Sukrut Parab" userId="7d229ea7-8e59-4db1-9829-f846bf1918c0" providerId="ADAL" clId="{40DEC5FD-3110-46D1-9184-E963621FC35F}" dt="2022-09-23T05:06:13.807" v="1" actId="47"/>
        <pc:sldMkLst>
          <pc:docMk/>
          <pc:sldMk cId="0" sldId="256"/>
        </pc:sldMkLst>
        <pc:spChg chg="del">
          <ac:chgData name="Sukrut Parab" userId="7d229ea7-8e59-4db1-9829-f846bf1918c0" providerId="ADAL" clId="{40DEC5FD-3110-46D1-9184-E963621FC35F}" dt="2022-09-23T05:06:04.046" v="0" actId="478"/>
          <ac:spMkLst>
            <pc:docMk/>
            <pc:sldMk cId="0" sldId="256"/>
            <ac:spMk id="26" creationId="{99E28FA4-B4E5-566A-DBB2-1BE58194033D}"/>
          </ac:spMkLst>
        </pc:spChg>
      </pc:sldChg>
      <pc:sldChg chg="modSp mod">
        <pc:chgData name="Sukrut Parab" userId="7d229ea7-8e59-4db1-9829-f846bf1918c0" providerId="ADAL" clId="{40DEC5FD-3110-46D1-9184-E963621FC35F}" dt="2022-09-23T05:06:42.388" v="60" actId="20577"/>
        <pc:sldMkLst>
          <pc:docMk/>
          <pc:sldMk cId="3609727493" sldId="265"/>
        </pc:sldMkLst>
        <pc:spChg chg="mod">
          <ac:chgData name="Sukrut Parab" userId="7d229ea7-8e59-4db1-9829-f846bf1918c0" providerId="ADAL" clId="{40DEC5FD-3110-46D1-9184-E963621FC35F}" dt="2022-09-23T05:06:42.388" v="60" actId="20577"/>
          <ac:spMkLst>
            <pc:docMk/>
            <pc:sldMk cId="3609727493" sldId="265"/>
            <ac:spMk id="3" creationId="{A32FFA9F-0209-2B01-B8D8-7FFAD12FA5D8}"/>
          </ac:spMkLst>
        </pc:spChg>
      </pc:sldChg>
      <pc:sldChg chg="modSp mod">
        <pc:chgData name="Sukrut Parab" userId="7d229ea7-8e59-4db1-9829-f846bf1918c0" providerId="ADAL" clId="{40DEC5FD-3110-46D1-9184-E963621FC35F}" dt="2022-09-28T22:57:26.386" v="975" actId="313"/>
        <pc:sldMkLst>
          <pc:docMk/>
          <pc:sldMk cId="4230877185" sldId="266"/>
        </pc:sldMkLst>
        <pc:spChg chg="mod">
          <ac:chgData name="Sukrut Parab" userId="7d229ea7-8e59-4db1-9829-f846bf1918c0" providerId="ADAL" clId="{40DEC5FD-3110-46D1-9184-E963621FC35F}" dt="2022-09-28T22:57:26.386" v="975" actId="313"/>
          <ac:spMkLst>
            <pc:docMk/>
            <pc:sldMk cId="4230877185" sldId="266"/>
            <ac:spMk id="6" creationId="{639C8236-9459-E007-8B7E-AAB7AABBDAB9}"/>
          </ac:spMkLst>
        </pc:spChg>
      </pc:sldChg>
      <pc:sldChg chg="modSp mod modNotesTx">
        <pc:chgData name="Sukrut Parab" userId="7d229ea7-8e59-4db1-9829-f846bf1918c0" providerId="ADAL" clId="{40DEC5FD-3110-46D1-9184-E963621FC35F}" dt="2022-09-23T05:41:47.152" v="961" actId="313"/>
        <pc:sldMkLst>
          <pc:docMk/>
          <pc:sldMk cId="2448750386" sldId="271"/>
        </pc:sldMkLst>
        <pc:spChg chg="mod">
          <ac:chgData name="Sukrut Parab" userId="7d229ea7-8e59-4db1-9829-f846bf1918c0" providerId="ADAL" clId="{40DEC5FD-3110-46D1-9184-E963621FC35F}" dt="2022-09-23T05:27:40.226" v="423" actId="20577"/>
          <ac:spMkLst>
            <pc:docMk/>
            <pc:sldMk cId="2448750386" sldId="271"/>
            <ac:spMk id="2" creationId="{AC21DE07-7D53-043E-EACA-D4EE9061E647}"/>
          </ac:spMkLst>
        </pc:spChg>
      </pc:sldChg>
      <pc:sldChg chg="add">
        <pc:chgData name="Sukrut Parab" userId="7d229ea7-8e59-4db1-9829-f846bf1918c0" providerId="ADAL" clId="{40DEC5FD-3110-46D1-9184-E963621FC35F}" dt="2022-09-23T05:06:54.215" v="61"/>
        <pc:sldMkLst>
          <pc:docMk/>
          <pc:sldMk cId="0" sldId="272"/>
        </pc:sldMkLst>
      </pc:sldChg>
      <pc:sldChg chg="add del">
        <pc:chgData name="Sukrut Parab" userId="7d229ea7-8e59-4db1-9829-f846bf1918c0" providerId="ADAL" clId="{40DEC5FD-3110-46D1-9184-E963621FC35F}" dt="2022-09-23T05:06:57.399" v="62" actId="47"/>
        <pc:sldMkLst>
          <pc:docMk/>
          <pc:sldMk cId="633678283" sldId="273"/>
        </pc:sldMkLst>
      </pc:sldChg>
      <pc:sldChg chg="add">
        <pc:chgData name="Sukrut Parab" userId="7d229ea7-8e59-4db1-9829-f846bf1918c0" providerId="ADAL" clId="{40DEC5FD-3110-46D1-9184-E963621FC35F}" dt="2022-09-23T05:06:54.215" v="61"/>
        <pc:sldMkLst>
          <pc:docMk/>
          <pc:sldMk cId="0" sldId="274"/>
        </pc:sldMkLst>
      </pc:sldChg>
      <pc:sldChg chg="addSp delSp modSp add mod modNotesTx">
        <pc:chgData name="Sukrut Parab" userId="7d229ea7-8e59-4db1-9829-f846bf1918c0" providerId="ADAL" clId="{40DEC5FD-3110-46D1-9184-E963621FC35F}" dt="2022-09-23T05:38:54.191" v="959" actId="1076"/>
        <pc:sldMkLst>
          <pc:docMk/>
          <pc:sldMk cId="1693534398" sldId="275"/>
        </pc:sldMkLst>
        <pc:spChg chg="mod">
          <ac:chgData name="Sukrut Parab" userId="7d229ea7-8e59-4db1-9829-f846bf1918c0" providerId="ADAL" clId="{40DEC5FD-3110-46D1-9184-E963621FC35F}" dt="2022-09-23T05:28:49.730" v="563" actId="20577"/>
          <ac:spMkLst>
            <pc:docMk/>
            <pc:sldMk cId="1693534398" sldId="275"/>
            <ac:spMk id="2" creationId="{AC21DE07-7D53-043E-EACA-D4EE9061E647}"/>
          </ac:spMkLst>
        </pc:spChg>
        <pc:spChg chg="mod">
          <ac:chgData name="Sukrut Parab" userId="7d229ea7-8e59-4db1-9829-f846bf1918c0" providerId="ADAL" clId="{40DEC5FD-3110-46D1-9184-E963621FC35F}" dt="2022-09-23T05:38:51.260" v="958" actId="6549"/>
          <ac:spMkLst>
            <pc:docMk/>
            <pc:sldMk cId="1693534398" sldId="275"/>
            <ac:spMk id="3" creationId="{0536CB28-BD46-95D9-7737-F46F7D2ECB24}"/>
          </ac:spMkLst>
        </pc:spChg>
        <pc:picChg chg="add mod">
          <ac:chgData name="Sukrut Parab" userId="7d229ea7-8e59-4db1-9829-f846bf1918c0" providerId="ADAL" clId="{40DEC5FD-3110-46D1-9184-E963621FC35F}" dt="2022-09-23T05:38:54.191" v="959" actId="1076"/>
          <ac:picMkLst>
            <pc:docMk/>
            <pc:sldMk cId="1693534398" sldId="275"/>
            <ac:picMk id="5" creationId="{CCABA4D9-EE95-FBD2-AD48-65311139D9AC}"/>
          </ac:picMkLst>
        </pc:picChg>
        <pc:picChg chg="add del mod">
          <ac:chgData name="Sukrut Parab" userId="7d229ea7-8e59-4db1-9829-f846bf1918c0" providerId="ADAL" clId="{40DEC5FD-3110-46D1-9184-E963621FC35F}" dt="2022-09-23T05:37:29.724" v="951"/>
          <ac:picMkLst>
            <pc:docMk/>
            <pc:sldMk cId="1693534398" sldId="275"/>
            <ac:picMk id="6" creationId="{B66634D2-5660-1EB6-E59C-E85B1C4E4EBA}"/>
          </ac:picMkLst>
        </pc:picChg>
      </pc:sldChg>
      <pc:sldChg chg="add del">
        <pc:chgData name="Sukrut Parab" userId="7d229ea7-8e59-4db1-9829-f846bf1918c0" providerId="ADAL" clId="{40DEC5FD-3110-46D1-9184-E963621FC35F}" dt="2022-09-23T05:37:39.052" v="953" actId="47"/>
        <pc:sldMkLst>
          <pc:docMk/>
          <pc:sldMk cId="2234238543" sldId="276"/>
        </pc:sldMkLst>
      </pc:sldChg>
      <pc:sldChg chg="delSp modSp add mod ord">
        <pc:chgData name="Sukrut Parab" userId="7d229ea7-8e59-4db1-9829-f846bf1918c0" providerId="ADAL" clId="{40DEC5FD-3110-46D1-9184-E963621FC35F}" dt="2022-09-23T05:41:32.149" v="960" actId="6549"/>
        <pc:sldMkLst>
          <pc:docMk/>
          <pc:sldMk cId="4222910376" sldId="276"/>
        </pc:sldMkLst>
        <pc:spChg chg="mod">
          <ac:chgData name="Sukrut Parab" userId="7d229ea7-8e59-4db1-9829-f846bf1918c0" providerId="ADAL" clId="{40DEC5FD-3110-46D1-9184-E963621FC35F}" dt="2022-09-23T05:41:32.149" v="960" actId="6549"/>
          <ac:spMkLst>
            <pc:docMk/>
            <pc:sldMk cId="4222910376" sldId="276"/>
            <ac:spMk id="3" creationId="{0536CB28-BD46-95D9-7737-F46F7D2ECB24}"/>
          </ac:spMkLst>
        </pc:spChg>
        <pc:picChg chg="del">
          <ac:chgData name="Sukrut Parab" userId="7d229ea7-8e59-4db1-9829-f846bf1918c0" providerId="ADAL" clId="{40DEC5FD-3110-46D1-9184-E963621FC35F}" dt="2022-09-23T05:37:47.452" v="955" actId="478"/>
          <ac:picMkLst>
            <pc:docMk/>
            <pc:sldMk cId="4222910376" sldId="276"/>
            <ac:picMk id="5" creationId="{CCABA4D9-EE95-FBD2-AD48-65311139D9AC}"/>
          </ac:picMkLst>
        </pc:picChg>
      </pc:sldChg>
      <pc:sldChg chg="modSp mod">
        <pc:chgData name="Sukrut Parab" userId="7d229ea7-8e59-4db1-9829-f846bf1918c0" providerId="ADAL" clId="{40DEC5FD-3110-46D1-9184-E963621FC35F}" dt="2022-09-28T22:59:11.458" v="1062" actId="33524"/>
        <pc:sldMkLst>
          <pc:docMk/>
          <pc:sldMk cId="4005695668" sldId="287"/>
        </pc:sldMkLst>
        <pc:spChg chg="mod">
          <ac:chgData name="Sukrut Parab" userId="7d229ea7-8e59-4db1-9829-f846bf1918c0" providerId="ADAL" clId="{40DEC5FD-3110-46D1-9184-E963621FC35F}" dt="2022-09-28T22:57:42.819" v="1019" actId="20577"/>
          <ac:spMkLst>
            <pc:docMk/>
            <pc:sldMk cId="4005695668" sldId="287"/>
            <ac:spMk id="2" creationId="{71508E21-1A81-11E0-CD78-6718D2DB5D02}"/>
          </ac:spMkLst>
        </pc:spChg>
        <pc:spChg chg="mod">
          <ac:chgData name="Sukrut Parab" userId="7d229ea7-8e59-4db1-9829-f846bf1918c0" providerId="ADAL" clId="{40DEC5FD-3110-46D1-9184-E963621FC35F}" dt="2022-09-28T22:59:11.458" v="1062" actId="33524"/>
          <ac:spMkLst>
            <pc:docMk/>
            <pc:sldMk cId="4005695668" sldId="287"/>
            <ac:spMk id="3" creationId="{1B66B792-851E-3D77-A646-78B2700A25C0}"/>
          </ac:spMkLst>
        </pc:spChg>
      </pc:sldChg>
      <pc:sldChg chg="add">
        <pc:chgData name="Sukrut Parab" userId="7d229ea7-8e59-4db1-9829-f846bf1918c0" providerId="ADAL" clId="{40DEC5FD-3110-46D1-9184-E963621FC35F}" dt="2022-09-28T23:22:28.714" v="1959"/>
        <pc:sldMkLst>
          <pc:docMk/>
          <pc:sldMk cId="689368894" sldId="290"/>
        </pc:sldMkLst>
      </pc:sldChg>
      <pc:sldChg chg="add">
        <pc:chgData name="Sukrut Parab" userId="7d229ea7-8e59-4db1-9829-f846bf1918c0" providerId="ADAL" clId="{40DEC5FD-3110-46D1-9184-E963621FC35F}" dt="2022-09-28T22:57:31.237" v="976"/>
        <pc:sldMkLst>
          <pc:docMk/>
          <pc:sldMk cId="231244731" sldId="342"/>
        </pc:sldMkLst>
      </pc:sldChg>
      <pc:sldChg chg="modSp add mod">
        <pc:chgData name="Sukrut Parab" userId="7d229ea7-8e59-4db1-9829-f846bf1918c0" providerId="ADAL" clId="{40DEC5FD-3110-46D1-9184-E963621FC35F}" dt="2022-09-28T23:10:49.050" v="1436"/>
        <pc:sldMkLst>
          <pc:docMk/>
          <pc:sldMk cId="4263650733" sldId="343"/>
        </pc:sldMkLst>
        <pc:spChg chg="mod">
          <ac:chgData name="Sukrut Parab" userId="7d229ea7-8e59-4db1-9829-f846bf1918c0" providerId="ADAL" clId="{40DEC5FD-3110-46D1-9184-E963621FC35F}" dt="2022-09-28T22:59:32.649" v="1076" actId="313"/>
          <ac:spMkLst>
            <pc:docMk/>
            <pc:sldMk cId="4263650733" sldId="343"/>
            <ac:spMk id="2" creationId="{71508E21-1A81-11E0-CD78-6718D2DB5D02}"/>
          </ac:spMkLst>
        </pc:spChg>
        <pc:spChg chg="mod">
          <ac:chgData name="Sukrut Parab" userId="7d229ea7-8e59-4db1-9829-f846bf1918c0" providerId="ADAL" clId="{40DEC5FD-3110-46D1-9184-E963621FC35F}" dt="2022-09-28T23:10:49.050" v="1436"/>
          <ac:spMkLst>
            <pc:docMk/>
            <pc:sldMk cId="4263650733" sldId="343"/>
            <ac:spMk id="3" creationId="{1B66B792-851E-3D77-A646-78B2700A25C0}"/>
          </ac:spMkLst>
        </pc:spChg>
      </pc:sldChg>
      <pc:sldChg chg="new del">
        <pc:chgData name="Sukrut Parab" userId="7d229ea7-8e59-4db1-9829-f846bf1918c0" providerId="ADAL" clId="{40DEC5FD-3110-46D1-9184-E963621FC35F}" dt="2022-09-28T23:04:13.488" v="1219" actId="680"/>
        <pc:sldMkLst>
          <pc:docMk/>
          <pc:sldMk cId="859576695" sldId="344"/>
        </pc:sldMkLst>
      </pc:sldChg>
      <pc:sldChg chg="addSp delSp modSp add mod modNotesTx">
        <pc:chgData name="Sukrut Parab" userId="7d229ea7-8e59-4db1-9829-f846bf1918c0" providerId="ADAL" clId="{40DEC5FD-3110-46D1-9184-E963621FC35F}" dt="2022-09-28T23:13:05.354" v="1603" actId="20577"/>
        <pc:sldMkLst>
          <pc:docMk/>
          <pc:sldMk cId="3484424414" sldId="344"/>
        </pc:sldMkLst>
        <pc:spChg chg="mod">
          <ac:chgData name="Sukrut Parab" userId="7d229ea7-8e59-4db1-9829-f846bf1918c0" providerId="ADAL" clId="{40DEC5FD-3110-46D1-9184-E963621FC35F}" dt="2022-09-28T23:11:42.169" v="1480" actId="313"/>
          <ac:spMkLst>
            <pc:docMk/>
            <pc:sldMk cId="3484424414" sldId="344"/>
            <ac:spMk id="3" creationId="{1B66B792-851E-3D77-A646-78B2700A25C0}"/>
          </ac:spMkLst>
        </pc:spChg>
        <pc:picChg chg="add mod">
          <ac:chgData name="Sukrut Parab" userId="7d229ea7-8e59-4db1-9829-f846bf1918c0" providerId="ADAL" clId="{40DEC5FD-3110-46D1-9184-E963621FC35F}" dt="2022-09-28T23:11:45.125" v="1481" actId="14100"/>
          <ac:picMkLst>
            <pc:docMk/>
            <pc:sldMk cId="3484424414" sldId="344"/>
            <ac:picMk id="5" creationId="{B6F775E2-C1DB-F371-21E6-E81FF7A95264}"/>
          </ac:picMkLst>
        </pc:picChg>
        <pc:picChg chg="add del">
          <ac:chgData name="Sukrut Parab" userId="7d229ea7-8e59-4db1-9829-f846bf1918c0" providerId="ADAL" clId="{40DEC5FD-3110-46D1-9184-E963621FC35F}" dt="2022-09-28T23:11:59.485" v="1483" actId="22"/>
          <ac:picMkLst>
            <pc:docMk/>
            <pc:sldMk cId="3484424414" sldId="344"/>
            <ac:picMk id="7" creationId="{67C4F48E-9D69-54C4-47B7-630082D5E14D}"/>
          </ac:picMkLst>
        </pc:picChg>
        <pc:picChg chg="add del">
          <ac:chgData name="Sukrut Parab" userId="7d229ea7-8e59-4db1-9829-f846bf1918c0" providerId="ADAL" clId="{40DEC5FD-3110-46D1-9184-E963621FC35F}" dt="2022-09-28T23:12:05.287" v="1485" actId="22"/>
          <ac:picMkLst>
            <pc:docMk/>
            <pc:sldMk cId="3484424414" sldId="344"/>
            <ac:picMk id="9" creationId="{E51C6574-F6DE-6393-4DF4-0C3DF7C0B019}"/>
          </ac:picMkLst>
        </pc:picChg>
      </pc:sldChg>
      <pc:sldChg chg="addSp delSp modSp add mod modNotesTx">
        <pc:chgData name="Sukrut Parab" userId="7d229ea7-8e59-4db1-9829-f846bf1918c0" providerId="ADAL" clId="{40DEC5FD-3110-46D1-9184-E963621FC35F}" dt="2022-09-28T23:15:04.949" v="1679" actId="14100"/>
        <pc:sldMkLst>
          <pc:docMk/>
          <pc:sldMk cId="3971441594" sldId="345"/>
        </pc:sldMkLst>
        <pc:spChg chg="mod">
          <ac:chgData name="Sukrut Parab" userId="7d229ea7-8e59-4db1-9829-f846bf1918c0" providerId="ADAL" clId="{40DEC5FD-3110-46D1-9184-E963621FC35F}" dt="2022-09-28T23:12:21.050" v="1504" actId="20577"/>
          <ac:spMkLst>
            <pc:docMk/>
            <pc:sldMk cId="3971441594" sldId="345"/>
            <ac:spMk id="3" creationId="{1B66B792-851E-3D77-A646-78B2700A25C0}"/>
          </ac:spMkLst>
        </pc:spChg>
        <pc:picChg chg="del">
          <ac:chgData name="Sukrut Parab" userId="7d229ea7-8e59-4db1-9829-f846bf1918c0" providerId="ADAL" clId="{40DEC5FD-3110-46D1-9184-E963621FC35F}" dt="2022-09-28T23:12:24.198" v="1505" actId="478"/>
          <ac:picMkLst>
            <pc:docMk/>
            <pc:sldMk cId="3971441594" sldId="345"/>
            <ac:picMk id="5" creationId="{B6F775E2-C1DB-F371-21E6-E81FF7A95264}"/>
          </ac:picMkLst>
        </pc:picChg>
        <pc:picChg chg="add mod">
          <ac:chgData name="Sukrut Parab" userId="7d229ea7-8e59-4db1-9829-f846bf1918c0" providerId="ADAL" clId="{40DEC5FD-3110-46D1-9184-E963621FC35F}" dt="2022-09-28T23:15:04.949" v="1679" actId="14100"/>
          <ac:picMkLst>
            <pc:docMk/>
            <pc:sldMk cId="3971441594" sldId="345"/>
            <ac:picMk id="6" creationId="{A8931A09-B0DB-27F9-5D54-83E155E62517}"/>
          </ac:picMkLst>
        </pc:picChg>
      </pc:sldChg>
      <pc:sldChg chg="addSp delSp modSp add mod modNotesTx">
        <pc:chgData name="Sukrut Parab" userId="7d229ea7-8e59-4db1-9829-f846bf1918c0" providerId="ADAL" clId="{40DEC5FD-3110-46D1-9184-E963621FC35F}" dt="2022-09-28T23:17:08.328" v="1744" actId="20577"/>
        <pc:sldMkLst>
          <pc:docMk/>
          <pc:sldMk cId="1656287602" sldId="346"/>
        </pc:sldMkLst>
        <pc:picChg chg="add mod">
          <ac:chgData name="Sukrut Parab" userId="7d229ea7-8e59-4db1-9829-f846bf1918c0" providerId="ADAL" clId="{40DEC5FD-3110-46D1-9184-E963621FC35F}" dt="2022-09-28T23:16:31.103" v="1686" actId="14100"/>
          <ac:picMkLst>
            <pc:docMk/>
            <pc:sldMk cId="1656287602" sldId="346"/>
            <ac:picMk id="5" creationId="{0888EF17-3F68-B750-7CD5-6640526C8B7F}"/>
          </ac:picMkLst>
        </pc:picChg>
        <pc:picChg chg="del">
          <ac:chgData name="Sukrut Parab" userId="7d229ea7-8e59-4db1-9829-f846bf1918c0" providerId="ADAL" clId="{40DEC5FD-3110-46D1-9184-E963621FC35F}" dt="2022-09-28T23:15:28.029" v="1681" actId="478"/>
          <ac:picMkLst>
            <pc:docMk/>
            <pc:sldMk cId="1656287602" sldId="346"/>
            <ac:picMk id="6" creationId="{A8931A09-B0DB-27F9-5D54-83E155E62517}"/>
          </ac:picMkLst>
        </pc:picChg>
      </pc:sldChg>
      <pc:sldChg chg="delSp modSp add mod modNotesTx">
        <pc:chgData name="Sukrut Parab" userId="7d229ea7-8e59-4db1-9829-f846bf1918c0" providerId="ADAL" clId="{40DEC5FD-3110-46D1-9184-E963621FC35F}" dt="2022-09-28T23:20:53.971" v="1958" actId="33524"/>
        <pc:sldMkLst>
          <pc:docMk/>
          <pc:sldMk cId="500790602" sldId="347"/>
        </pc:sldMkLst>
        <pc:spChg chg="mod">
          <ac:chgData name="Sukrut Parab" userId="7d229ea7-8e59-4db1-9829-f846bf1918c0" providerId="ADAL" clId="{40DEC5FD-3110-46D1-9184-E963621FC35F}" dt="2022-09-28T23:18:20.253" v="1756" actId="20577"/>
          <ac:spMkLst>
            <pc:docMk/>
            <pc:sldMk cId="500790602" sldId="347"/>
            <ac:spMk id="2" creationId="{71508E21-1A81-11E0-CD78-6718D2DB5D02}"/>
          </ac:spMkLst>
        </pc:spChg>
        <pc:spChg chg="mod">
          <ac:chgData name="Sukrut Parab" userId="7d229ea7-8e59-4db1-9829-f846bf1918c0" providerId="ADAL" clId="{40DEC5FD-3110-46D1-9184-E963621FC35F}" dt="2022-09-28T23:20:53.971" v="1958" actId="33524"/>
          <ac:spMkLst>
            <pc:docMk/>
            <pc:sldMk cId="500790602" sldId="347"/>
            <ac:spMk id="3" creationId="{1B66B792-851E-3D77-A646-78B2700A25C0}"/>
          </ac:spMkLst>
        </pc:spChg>
        <pc:picChg chg="del">
          <ac:chgData name="Sukrut Parab" userId="7d229ea7-8e59-4db1-9829-f846bf1918c0" providerId="ADAL" clId="{40DEC5FD-3110-46D1-9184-E963621FC35F}" dt="2022-09-28T23:18:51.007" v="1837" actId="478"/>
          <ac:picMkLst>
            <pc:docMk/>
            <pc:sldMk cId="500790602" sldId="347"/>
            <ac:picMk id="5" creationId="{0888EF17-3F68-B750-7CD5-6640526C8B7F}"/>
          </ac:picMkLst>
        </pc:picChg>
      </pc:sldChg>
    </pc:docChg>
  </pc:docChgLst>
  <pc:docChgLst>
    <pc:chgData name="Aaron Back" userId="5bb93587-a5ef-43b5-a03e-6df9c0c41826" providerId="ADAL" clId="{F7FEBDC5-AA52-48AC-91BE-F93A77AD67D5}"/>
    <pc:docChg chg="undo custSel addSld modSld modMainMaster">
      <pc:chgData name="Aaron Back" userId="5bb93587-a5ef-43b5-a03e-6df9c0c41826" providerId="ADAL" clId="{F7FEBDC5-AA52-48AC-91BE-F93A77AD67D5}" dt="2022-08-18T17:11:12.965" v="160" actId="1037"/>
      <pc:docMkLst>
        <pc:docMk/>
      </pc:docMkLst>
      <pc:sldChg chg="new">
        <pc:chgData name="Aaron Back" userId="5bb93587-a5ef-43b5-a03e-6df9c0c41826" providerId="ADAL" clId="{F7FEBDC5-AA52-48AC-91BE-F93A77AD67D5}" dt="2022-08-18T17:09:01.727" v="76" actId="680"/>
        <pc:sldMkLst>
          <pc:docMk/>
          <pc:sldMk cId="2448750386" sldId="271"/>
        </pc:sldMkLst>
      </pc:sldChg>
      <pc:sldMasterChg chg="addSldLayout modSldLayout sldLayoutOrd">
        <pc:chgData name="Aaron Back" userId="5bb93587-a5ef-43b5-a03e-6df9c0c41826" providerId="ADAL" clId="{F7FEBDC5-AA52-48AC-91BE-F93A77AD67D5}" dt="2022-08-18T17:11:12.965" v="160" actId="1037"/>
        <pc:sldMasterMkLst>
          <pc:docMk/>
          <pc:sldMasterMk cId="0" sldId="2147483648"/>
        </pc:sldMasterMkLst>
        <pc:sldLayoutChg chg="ord">
          <pc:chgData name="Aaron Back" userId="5bb93587-a5ef-43b5-a03e-6df9c0c41826" providerId="ADAL" clId="{F7FEBDC5-AA52-48AC-91BE-F93A77AD67D5}" dt="2022-08-18T17:08:18.712" v="61" actId="20578"/>
          <pc:sldLayoutMkLst>
            <pc:docMk/>
            <pc:sldMasterMk cId="0" sldId="2147483648"/>
            <pc:sldLayoutMk cId="0" sldId="2147483655"/>
          </pc:sldLayoutMkLst>
        </pc:sldLayoutChg>
        <pc:sldLayoutChg chg="addSp delSp modSp add mod modTransition">
          <pc:chgData name="Aaron Back" userId="5bb93587-a5ef-43b5-a03e-6df9c0c41826" providerId="ADAL" clId="{F7FEBDC5-AA52-48AC-91BE-F93A77AD67D5}" dt="2022-08-18T17:11:12.965" v="160" actId="1037"/>
          <pc:sldLayoutMkLst>
            <pc:docMk/>
            <pc:sldMasterMk cId="0" sldId="2147483648"/>
            <pc:sldLayoutMk cId="2259008263" sldId="2147483671"/>
          </pc:sldLayoutMkLst>
          <pc:spChg chg="mod ord">
            <ac:chgData name="Aaron Back" userId="5bb93587-a5ef-43b5-a03e-6df9c0c41826" providerId="ADAL" clId="{F7FEBDC5-AA52-48AC-91BE-F93A77AD67D5}" dt="2022-08-18T17:09:14.880" v="77" actId="14100"/>
            <ac:spMkLst>
              <pc:docMk/>
              <pc:sldMasterMk cId="0" sldId="2147483648"/>
              <pc:sldLayoutMk cId="2259008263" sldId="2147483671"/>
              <ac:spMk id="2" creationId="{333B92DC-C992-E058-8FA4-991E8DBB36D3}"/>
            </ac:spMkLst>
          </pc:spChg>
          <pc:spChg chg="mod topLvl modCrop">
            <ac:chgData name="Aaron Back" userId="5bb93587-a5ef-43b5-a03e-6df9c0c41826" providerId="ADAL" clId="{F7FEBDC5-AA52-48AC-91BE-F93A77AD67D5}" dt="2022-08-18T17:10:23.760" v="98" actId="12789"/>
            <ac:spMkLst>
              <pc:docMk/>
              <pc:sldMasterMk cId="0" sldId="2147483648"/>
              <pc:sldLayoutMk cId="2259008263" sldId="2147483671"/>
              <ac:spMk id="4" creationId="{E94725E8-F135-1830-26B8-E291C242E208}"/>
            </ac:spMkLst>
          </pc:spChg>
          <pc:spChg chg="del mod topLvl">
            <ac:chgData name="Aaron Back" userId="5bb93587-a5ef-43b5-a03e-6df9c0c41826" providerId="ADAL" clId="{F7FEBDC5-AA52-48AC-91BE-F93A77AD67D5}" dt="2022-08-18T17:05:33.483" v="22" actId="478"/>
            <ac:spMkLst>
              <pc:docMk/>
              <pc:sldMasterMk cId="0" sldId="2147483648"/>
              <pc:sldLayoutMk cId="2259008263" sldId="2147483671"/>
              <ac:spMk id="5" creationId="{8DA0F871-BE03-6A42-6CB4-9A9634CD474D}"/>
            </ac:spMkLst>
          </pc:spChg>
          <pc:spChg chg="del mod">
            <ac:chgData name="Aaron Back" userId="5bb93587-a5ef-43b5-a03e-6df9c0c41826" providerId="ADAL" clId="{F7FEBDC5-AA52-48AC-91BE-F93A77AD67D5}" dt="2022-08-18T17:04:01.035" v="7" actId="478"/>
            <ac:spMkLst>
              <pc:docMk/>
              <pc:sldMasterMk cId="0" sldId="2147483648"/>
              <pc:sldLayoutMk cId="2259008263" sldId="2147483671"/>
              <ac:spMk id="6" creationId="{6B7E0392-BA0E-BE7A-2DA4-60A6C04E11B0}"/>
            </ac:spMkLst>
          </pc:spChg>
          <pc:spChg chg="add mod">
            <ac:chgData name="Aaron Back" userId="5bb93587-a5ef-43b5-a03e-6df9c0c41826" providerId="ADAL" clId="{F7FEBDC5-AA52-48AC-91BE-F93A77AD67D5}" dt="2022-08-18T17:07:59.933" v="60" actId="14100"/>
            <ac:spMkLst>
              <pc:docMk/>
              <pc:sldMasterMk cId="0" sldId="2147483648"/>
              <pc:sldLayoutMk cId="2259008263" sldId="2147483671"/>
              <ac:spMk id="7" creationId="{8078B32E-EF5A-1B85-DBCD-4F8AF18C4E01}"/>
            </ac:spMkLst>
          </pc:spChg>
          <pc:spChg chg="add mod">
            <ac:chgData name="Aaron Back" userId="5bb93587-a5ef-43b5-a03e-6df9c0c41826" providerId="ADAL" clId="{F7FEBDC5-AA52-48AC-91BE-F93A77AD67D5}" dt="2022-08-18T17:08:47.001" v="75" actId="1076"/>
            <ac:spMkLst>
              <pc:docMk/>
              <pc:sldMasterMk cId="0" sldId="2147483648"/>
              <pc:sldLayoutMk cId="2259008263" sldId="2147483671"/>
              <ac:spMk id="8" creationId="{75A2763F-A704-7424-CDE0-AB6A41EA2E1A}"/>
            </ac:spMkLst>
          </pc:spChg>
          <pc:spChg chg="add mod">
            <ac:chgData name="Aaron Back" userId="5bb93587-a5ef-43b5-a03e-6df9c0c41826" providerId="ADAL" clId="{F7FEBDC5-AA52-48AC-91BE-F93A77AD67D5}" dt="2022-08-18T17:10:23.760" v="98" actId="12789"/>
            <ac:spMkLst>
              <pc:docMk/>
              <pc:sldMasterMk cId="0" sldId="2147483648"/>
              <pc:sldLayoutMk cId="2259008263" sldId="2147483671"/>
              <ac:spMk id="9" creationId="{B27880F3-800F-1786-4A7B-CFC88ACA2D8F}"/>
            </ac:spMkLst>
          </pc:spChg>
          <pc:spChg chg="add mod">
            <ac:chgData name="Aaron Back" userId="5bb93587-a5ef-43b5-a03e-6df9c0c41826" providerId="ADAL" clId="{F7FEBDC5-AA52-48AC-91BE-F93A77AD67D5}" dt="2022-08-18T17:11:12.965" v="160" actId="1037"/>
            <ac:spMkLst>
              <pc:docMk/>
              <pc:sldMasterMk cId="0" sldId="2147483648"/>
              <pc:sldLayoutMk cId="2259008263" sldId="2147483671"/>
              <ac:spMk id="11" creationId="{AE9DA2F4-AED3-F2A9-0E8B-D5FDCE8FF8A0}"/>
            </ac:spMkLst>
          </pc:spChg>
          <pc:spChg chg="del">
            <ac:chgData name="Aaron Back" userId="5bb93587-a5ef-43b5-a03e-6df9c0c41826" providerId="ADAL" clId="{F7FEBDC5-AA52-48AC-91BE-F93A77AD67D5}" dt="2022-08-18T17:03:56.575" v="5" actId="478"/>
            <ac:spMkLst>
              <pc:docMk/>
              <pc:sldMasterMk cId="0" sldId="2147483648"/>
              <pc:sldLayoutMk cId="2259008263" sldId="2147483671"/>
              <ac:spMk id="30" creationId="{87136137-281B-665A-436C-2C613DD41CAD}"/>
            </ac:spMkLst>
          </pc:spChg>
          <pc:spChg chg="del">
            <ac:chgData name="Aaron Back" userId="5bb93587-a5ef-43b5-a03e-6df9c0c41826" providerId="ADAL" clId="{F7FEBDC5-AA52-48AC-91BE-F93A77AD67D5}" dt="2022-08-18T17:03:56.575" v="5" actId="478"/>
            <ac:spMkLst>
              <pc:docMk/>
              <pc:sldMasterMk cId="0" sldId="2147483648"/>
              <pc:sldLayoutMk cId="2259008263" sldId="2147483671"/>
              <ac:spMk id="34" creationId="{6EDAB479-DE0B-E9AF-59A4-075C6DC7B221}"/>
            </ac:spMkLst>
          </pc:spChg>
          <pc:spChg chg="del">
            <ac:chgData name="Aaron Back" userId="5bb93587-a5ef-43b5-a03e-6df9c0c41826" providerId="ADAL" clId="{F7FEBDC5-AA52-48AC-91BE-F93A77AD67D5}" dt="2022-08-18T17:03:56.575" v="5" actId="478"/>
            <ac:spMkLst>
              <pc:docMk/>
              <pc:sldMasterMk cId="0" sldId="2147483648"/>
              <pc:sldLayoutMk cId="2259008263" sldId="2147483671"/>
              <ac:spMk id="35" creationId="{768369BC-603E-3C5F-3FFA-EE67A53BC843}"/>
            </ac:spMkLst>
          </pc:spChg>
          <pc:spChg chg="mod ord">
            <ac:chgData name="Aaron Back" userId="5bb93587-a5ef-43b5-a03e-6df9c0c41826" providerId="ADAL" clId="{F7FEBDC5-AA52-48AC-91BE-F93A77AD67D5}" dt="2022-08-18T17:07:26.636" v="40" actId="12789"/>
            <ac:spMkLst>
              <pc:docMk/>
              <pc:sldMasterMk cId="0" sldId="2147483648"/>
              <pc:sldLayoutMk cId="2259008263" sldId="2147483671"/>
              <ac:spMk id="42" creationId="{155D7197-00FD-D249-5216-E3B1B9983E78}"/>
            </ac:spMkLst>
          </pc:spChg>
          <pc:spChg chg="del">
            <ac:chgData name="Aaron Back" userId="5bb93587-a5ef-43b5-a03e-6df9c0c41826" providerId="ADAL" clId="{F7FEBDC5-AA52-48AC-91BE-F93A77AD67D5}" dt="2022-08-18T17:05:07.377" v="15" actId="478"/>
            <ac:spMkLst>
              <pc:docMk/>
              <pc:sldMasterMk cId="0" sldId="2147483648"/>
              <pc:sldLayoutMk cId="2259008263" sldId="2147483671"/>
              <ac:spMk id="112" creationId="{B6F6FFC3-C3DE-0D18-3051-F0A84D2D65D9}"/>
            </ac:spMkLst>
          </pc:spChg>
          <pc:grpChg chg="add del mod">
            <ac:chgData name="Aaron Back" userId="5bb93587-a5ef-43b5-a03e-6df9c0c41826" providerId="ADAL" clId="{F7FEBDC5-AA52-48AC-91BE-F93A77AD67D5}" dt="2022-08-18T17:04:41.167" v="11" actId="165"/>
            <ac:grpSpMkLst>
              <pc:docMk/>
              <pc:sldMasterMk cId="0" sldId="2147483648"/>
              <pc:sldLayoutMk cId="2259008263" sldId="2147483671"/>
              <ac:grpSpMk id="3" creationId="{8604B420-57B1-F11C-40FC-64EB626C992B}"/>
            </ac:grpSpMkLst>
          </pc:grpChg>
          <pc:grpChg chg="del mod">
            <ac:chgData name="Aaron Back" userId="5bb93587-a5ef-43b5-a03e-6df9c0c41826" providerId="ADAL" clId="{F7FEBDC5-AA52-48AC-91BE-F93A77AD67D5}" dt="2022-08-18T17:03:52.527" v="4" actId="478"/>
            <ac:grpSpMkLst>
              <pc:docMk/>
              <pc:sldMasterMk cId="0" sldId="2147483648"/>
              <pc:sldLayoutMk cId="2259008263" sldId="2147483671"/>
              <ac:grpSpMk id="39" creationId="{6F2BC7AB-F7C2-246E-E09F-8F340E96BB55}"/>
            </ac:grpSpMkLst>
          </pc:grpChg>
          <pc:picChg chg="add mod">
            <ac:chgData name="Aaron Back" userId="5bb93587-a5ef-43b5-a03e-6df9c0c41826" providerId="ADAL" clId="{F7FEBDC5-AA52-48AC-91BE-F93A77AD67D5}" dt="2022-08-18T17:10:39.401" v="118" actId="1076"/>
            <ac:picMkLst>
              <pc:docMk/>
              <pc:sldMasterMk cId="0" sldId="2147483648"/>
              <pc:sldLayoutMk cId="2259008263" sldId="2147483671"/>
              <ac:picMk id="10" creationId="{2AE32D7A-7BFD-DACB-184D-BA6CEF6DE1D6}"/>
            </ac:picMkLst>
          </pc:picChg>
          <pc:picChg chg="del">
            <ac:chgData name="Aaron Back" userId="5bb93587-a5ef-43b5-a03e-6df9c0c41826" providerId="ADAL" clId="{F7FEBDC5-AA52-48AC-91BE-F93A77AD67D5}" dt="2022-08-18T17:03:56.575" v="5" actId="478"/>
            <ac:picMkLst>
              <pc:docMk/>
              <pc:sldMasterMk cId="0" sldId="2147483648"/>
              <pc:sldLayoutMk cId="2259008263" sldId="2147483671"/>
              <ac:picMk id="37" creationId="{14A38209-398D-A7A0-29FE-C0D3F9753F8D}"/>
            </ac:picMkLst>
          </pc:picChg>
        </pc:sldLayoutChg>
      </pc:sldMasterChg>
    </pc:docChg>
  </pc:docChgLst>
  <pc:docChgLst>
    <pc:chgData name="Nathan Clouse" userId="60190519-0423-46ec-ac65-f82d83ecfd9c" providerId="ADAL" clId="{92ED4C03-FED8-4989-8852-3AECF91E1C77}"/>
    <pc:docChg chg="undo custSel addSld delSld modSld sldOrd modMainMaster modShowInfo">
      <pc:chgData name="Nathan Clouse" userId="60190519-0423-46ec-ac65-f82d83ecfd9c" providerId="ADAL" clId="{92ED4C03-FED8-4989-8852-3AECF91E1C77}" dt="2022-10-01T00:28:05.295" v="1455" actId="20577"/>
      <pc:docMkLst>
        <pc:docMk/>
      </pc:docMkLst>
      <pc:sldChg chg="modAnim">
        <pc:chgData name="Nathan Clouse" userId="60190519-0423-46ec-ac65-f82d83ecfd9c" providerId="ADAL" clId="{92ED4C03-FED8-4989-8852-3AECF91E1C77}" dt="2022-09-30T01:01:00.056" v="1034"/>
        <pc:sldMkLst>
          <pc:docMk/>
          <pc:sldMk cId="0" sldId="256"/>
        </pc:sldMkLst>
      </pc:sldChg>
      <pc:sldChg chg="addSp modSp mod modClrScheme chgLayout">
        <pc:chgData name="Nathan Clouse" userId="60190519-0423-46ec-ac65-f82d83ecfd9c" providerId="ADAL" clId="{92ED4C03-FED8-4989-8852-3AECF91E1C77}" dt="2022-10-01T00:28:05.295" v="1455" actId="20577"/>
        <pc:sldMkLst>
          <pc:docMk/>
          <pc:sldMk cId="0" sldId="261"/>
        </pc:sldMkLst>
        <pc:spChg chg="add mod">
          <ac:chgData name="Nathan Clouse" userId="60190519-0423-46ec-ac65-f82d83ecfd9c" providerId="ADAL" clId="{92ED4C03-FED8-4989-8852-3AECF91E1C77}" dt="2022-10-01T00:28:05.295" v="1455" actId="20577"/>
          <ac:spMkLst>
            <pc:docMk/>
            <pc:sldMk cId="0" sldId="261"/>
            <ac:spMk id="2" creationId="{ACCFDB2E-2EBD-CE5A-E403-186ADEC4FCE9}"/>
          </ac:spMkLst>
        </pc:spChg>
        <pc:spChg chg="add mod">
          <ac:chgData name="Nathan Clouse" userId="60190519-0423-46ec-ac65-f82d83ecfd9c" providerId="ADAL" clId="{92ED4C03-FED8-4989-8852-3AECF91E1C77}" dt="2022-09-26T01:10:26.029" v="925" actId="20577"/>
          <ac:spMkLst>
            <pc:docMk/>
            <pc:sldMk cId="0" sldId="261"/>
            <ac:spMk id="3" creationId="{BAB43D2E-6F2B-2AF0-CA0D-3B028D2B2A5C}"/>
          </ac:spMkLst>
        </pc:spChg>
      </pc:sldChg>
      <pc:sldChg chg="del">
        <pc:chgData name="Nathan Clouse" userId="60190519-0423-46ec-ac65-f82d83ecfd9c" providerId="ADAL" clId="{92ED4C03-FED8-4989-8852-3AECF91E1C77}" dt="2022-09-23T18:15:04.814" v="0" actId="47"/>
        <pc:sldMkLst>
          <pc:docMk/>
          <pc:sldMk cId="3609727493" sldId="265"/>
        </pc:sldMkLst>
      </pc:sldChg>
      <pc:sldChg chg="modSp mod">
        <pc:chgData name="Nathan Clouse" userId="60190519-0423-46ec-ac65-f82d83ecfd9c" providerId="ADAL" clId="{92ED4C03-FED8-4989-8852-3AECF91E1C77}" dt="2022-09-25T22:39:13.625" v="95" actId="20577"/>
        <pc:sldMkLst>
          <pc:docMk/>
          <pc:sldMk cId="4230877185" sldId="266"/>
        </pc:sldMkLst>
        <pc:spChg chg="mod">
          <ac:chgData name="Nathan Clouse" userId="60190519-0423-46ec-ac65-f82d83ecfd9c" providerId="ADAL" clId="{92ED4C03-FED8-4989-8852-3AECF91E1C77}" dt="2022-09-25T22:39:13.625" v="95" actId="20577"/>
          <ac:spMkLst>
            <pc:docMk/>
            <pc:sldMk cId="4230877185" sldId="266"/>
            <ac:spMk id="6" creationId="{639C8236-9459-E007-8B7E-AAB7AABBDAB9}"/>
          </ac:spMkLst>
        </pc:spChg>
      </pc:sldChg>
      <pc:sldChg chg="del">
        <pc:chgData name="Nathan Clouse" userId="60190519-0423-46ec-ac65-f82d83ecfd9c" providerId="ADAL" clId="{92ED4C03-FED8-4989-8852-3AECF91E1C77}" dt="2022-09-29T02:32:31.161" v="968" actId="47"/>
        <pc:sldMkLst>
          <pc:docMk/>
          <pc:sldMk cId="673240597" sldId="267"/>
        </pc:sldMkLst>
      </pc:sldChg>
      <pc:sldChg chg="del">
        <pc:chgData name="Nathan Clouse" userId="60190519-0423-46ec-ac65-f82d83ecfd9c" providerId="ADAL" clId="{92ED4C03-FED8-4989-8852-3AECF91E1C77}" dt="2022-09-29T02:32:33.121" v="969" actId="47"/>
        <pc:sldMkLst>
          <pc:docMk/>
          <pc:sldMk cId="1919202934" sldId="268"/>
        </pc:sldMkLst>
      </pc:sldChg>
      <pc:sldChg chg="mod modClrScheme chgLayout">
        <pc:chgData name="Nathan Clouse" userId="60190519-0423-46ec-ac65-f82d83ecfd9c" providerId="ADAL" clId="{92ED4C03-FED8-4989-8852-3AECF91E1C77}" dt="2022-09-24T02:36:42.194" v="2" actId="700"/>
        <pc:sldMkLst>
          <pc:docMk/>
          <pc:sldMk cId="776607265" sldId="269"/>
        </pc:sldMkLst>
      </pc:sldChg>
      <pc:sldChg chg="modSp mod">
        <pc:chgData name="Nathan Clouse" userId="60190519-0423-46ec-ac65-f82d83ecfd9c" providerId="ADAL" clId="{92ED4C03-FED8-4989-8852-3AECF91E1C77}" dt="2022-10-01T00:18:54.370" v="1433" actId="113"/>
        <pc:sldMkLst>
          <pc:docMk/>
          <pc:sldMk cId="2448750386" sldId="271"/>
        </pc:sldMkLst>
        <pc:spChg chg="mod">
          <ac:chgData name="Nathan Clouse" userId="60190519-0423-46ec-ac65-f82d83ecfd9c" providerId="ADAL" clId="{92ED4C03-FED8-4989-8852-3AECF91E1C77}" dt="2022-10-01T00:18:54.370" v="1433" actId="113"/>
          <ac:spMkLst>
            <pc:docMk/>
            <pc:sldMk cId="2448750386" sldId="271"/>
            <ac:spMk id="3" creationId="{0536CB28-BD46-95D9-7737-F46F7D2ECB24}"/>
          </ac:spMkLst>
        </pc:spChg>
      </pc:sldChg>
      <pc:sldChg chg="modAnim">
        <pc:chgData name="Nathan Clouse" userId="60190519-0423-46ec-ac65-f82d83ecfd9c" providerId="ADAL" clId="{92ED4C03-FED8-4989-8852-3AECF91E1C77}" dt="2022-09-30T01:00:37.622" v="1033"/>
        <pc:sldMkLst>
          <pc:docMk/>
          <pc:sldMk cId="0" sldId="272"/>
        </pc:sldMkLst>
      </pc:sldChg>
      <pc:sldChg chg="modSp mod">
        <pc:chgData name="Nathan Clouse" userId="60190519-0423-46ec-ac65-f82d83ecfd9c" providerId="ADAL" clId="{92ED4C03-FED8-4989-8852-3AECF91E1C77}" dt="2022-10-01T00:23:36.635" v="1438" actId="113"/>
        <pc:sldMkLst>
          <pc:docMk/>
          <pc:sldMk cId="2113100771" sldId="273"/>
        </pc:sldMkLst>
        <pc:spChg chg="mod">
          <ac:chgData name="Nathan Clouse" userId="60190519-0423-46ec-ac65-f82d83ecfd9c" providerId="ADAL" clId="{92ED4C03-FED8-4989-8852-3AECF91E1C77}" dt="2022-10-01T00:23:36.635" v="1438" actId="113"/>
          <ac:spMkLst>
            <pc:docMk/>
            <pc:sldMk cId="2113100771" sldId="273"/>
            <ac:spMk id="3" creationId="{55CCF9E0-5362-7786-13DE-D5DEB883A850}"/>
          </ac:spMkLst>
        </pc:spChg>
      </pc:sldChg>
      <pc:sldChg chg="modAnim">
        <pc:chgData name="Nathan Clouse" userId="60190519-0423-46ec-ac65-f82d83ecfd9c" providerId="ADAL" clId="{92ED4C03-FED8-4989-8852-3AECF91E1C77}" dt="2022-09-30T01:00:37.622" v="1033"/>
        <pc:sldMkLst>
          <pc:docMk/>
          <pc:sldMk cId="0" sldId="274"/>
        </pc:sldMkLst>
      </pc:sldChg>
      <pc:sldChg chg="modSp mod">
        <pc:chgData name="Nathan Clouse" userId="60190519-0423-46ec-ac65-f82d83ecfd9c" providerId="ADAL" clId="{92ED4C03-FED8-4989-8852-3AECF91E1C77}" dt="2022-10-01T00:22:57.736" v="1437" actId="1076"/>
        <pc:sldMkLst>
          <pc:docMk/>
          <pc:sldMk cId="1693534398" sldId="275"/>
        </pc:sldMkLst>
        <pc:picChg chg="mod">
          <ac:chgData name="Nathan Clouse" userId="60190519-0423-46ec-ac65-f82d83ecfd9c" providerId="ADAL" clId="{92ED4C03-FED8-4989-8852-3AECF91E1C77}" dt="2022-10-01T00:22:57.736" v="1437" actId="1076"/>
          <ac:picMkLst>
            <pc:docMk/>
            <pc:sldMk cId="1693534398" sldId="275"/>
            <ac:picMk id="5" creationId="{CCABA4D9-EE95-FBD2-AD48-65311139D9AC}"/>
          </ac:picMkLst>
        </pc:picChg>
      </pc:sldChg>
      <pc:sldChg chg="modSp mod">
        <pc:chgData name="Nathan Clouse" userId="60190519-0423-46ec-ac65-f82d83ecfd9c" providerId="ADAL" clId="{92ED4C03-FED8-4989-8852-3AECF91E1C77}" dt="2022-09-25T22:40:24.255" v="143" actId="313"/>
        <pc:sldMkLst>
          <pc:docMk/>
          <pc:sldMk cId="4222910376" sldId="276"/>
        </pc:sldMkLst>
        <pc:spChg chg="mod">
          <ac:chgData name="Nathan Clouse" userId="60190519-0423-46ec-ac65-f82d83ecfd9c" providerId="ADAL" clId="{92ED4C03-FED8-4989-8852-3AECF91E1C77}" dt="2022-09-25T22:40:24.255" v="143" actId="313"/>
          <ac:spMkLst>
            <pc:docMk/>
            <pc:sldMk cId="4222910376" sldId="276"/>
            <ac:spMk id="3" creationId="{0536CB28-BD46-95D9-7737-F46F7D2ECB24}"/>
          </ac:spMkLst>
        </pc:spChg>
      </pc:sldChg>
      <pc:sldChg chg="del">
        <pc:chgData name="Nathan Clouse" userId="60190519-0423-46ec-ac65-f82d83ecfd9c" providerId="ADAL" clId="{92ED4C03-FED8-4989-8852-3AECF91E1C77}" dt="2022-09-24T22:03:52.992" v="3" actId="47"/>
        <pc:sldMkLst>
          <pc:docMk/>
          <pc:sldMk cId="2075443152" sldId="277"/>
        </pc:sldMkLst>
      </pc:sldChg>
      <pc:sldChg chg="addSp modSp mod modAnim">
        <pc:chgData name="Nathan Clouse" userId="60190519-0423-46ec-ac65-f82d83ecfd9c" providerId="ADAL" clId="{92ED4C03-FED8-4989-8852-3AECF91E1C77}" dt="2022-10-01T00:26:34.637" v="1441" actId="1076"/>
        <pc:sldMkLst>
          <pc:docMk/>
          <pc:sldMk cId="3622612612" sldId="278"/>
        </pc:sldMkLst>
        <pc:spChg chg="mod">
          <ac:chgData name="Nathan Clouse" userId="60190519-0423-46ec-ac65-f82d83ecfd9c" providerId="ADAL" clId="{92ED4C03-FED8-4989-8852-3AECF91E1C77}" dt="2022-09-29T02:24:42.562" v="959" actId="20577"/>
          <ac:spMkLst>
            <pc:docMk/>
            <pc:sldMk cId="3622612612" sldId="278"/>
            <ac:spMk id="2" creationId="{111791BA-ADB9-3AA7-A0B1-A07C5FDCF036}"/>
          </ac:spMkLst>
        </pc:spChg>
        <pc:spChg chg="add mod">
          <ac:chgData name="Nathan Clouse" userId="60190519-0423-46ec-ac65-f82d83ecfd9c" providerId="ADAL" clId="{92ED4C03-FED8-4989-8852-3AECF91E1C77}" dt="2022-10-01T00:26:34.637" v="1441" actId="1076"/>
          <ac:spMkLst>
            <pc:docMk/>
            <pc:sldMk cId="3622612612" sldId="278"/>
            <ac:spMk id="5" creationId="{DD9C2A78-9DC2-A0C7-171E-F8E489DAFE41}"/>
          </ac:spMkLst>
        </pc:spChg>
        <pc:picChg chg="add mod">
          <ac:chgData name="Nathan Clouse" userId="60190519-0423-46ec-ac65-f82d83ecfd9c" providerId="ADAL" clId="{92ED4C03-FED8-4989-8852-3AECF91E1C77}" dt="2022-10-01T00:26:32.630" v="1440" actId="14100"/>
          <ac:picMkLst>
            <pc:docMk/>
            <pc:sldMk cId="3622612612" sldId="278"/>
            <ac:picMk id="4" creationId="{04F62947-AD65-EA2C-958F-CAFD635F01B1}"/>
          </ac:picMkLst>
        </pc:picChg>
      </pc:sldChg>
      <pc:sldChg chg="del">
        <pc:chgData name="Nathan Clouse" userId="60190519-0423-46ec-ac65-f82d83ecfd9c" providerId="ADAL" clId="{92ED4C03-FED8-4989-8852-3AECF91E1C77}" dt="2022-09-25T22:55:38.674" v="145" actId="2696"/>
        <pc:sldMkLst>
          <pc:docMk/>
          <pc:sldMk cId="1953905050" sldId="279"/>
        </pc:sldMkLst>
      </pc:sldChg>
      <pc:sldChg chg="modSp mod">
        <pc:chgData name="Nathan Clouse" userId="60190519-0423-46ec-ac65-f82d83ecfd9c" providerId="ADAL" clId="{92ED4C03-FED8-4989-8852-3AECF91E1C77}" dt="2022-09-25T22:57:33.802" v="348" actId="20577"/>
        <pc:sldMkLst>
          <pc:docMk/>
          <pc:sldMk cId="112661517" sldId="280"/>
        </pc:sldMkLst>
        <pc:spChg chg="mod">
          <ac:chgData name="Nathan Clouse" userId="60190519-0423-46ec-ac65-f82d83ecfd9c" providerId="ADAL" clId="{92ED4C03-FED8-4989-8852-3AECF91E1C77}" dt="2022-09-25T22:57:33.802" v="348" actId="20577"/>
          <ac:spMkLst>
            <pc:docMk/>
            <pc:sldMk cId="112661517" sldId="280"/>
            <ac:spMk id="3" creationId="{BDAC0A9E-69DB-A92D-1586-134E0EA2F179}"/>
          </ac:spMkLst>
        </pc:spChg>
      </pc:sldChg>
      <pc:sldChg chg="addSp delSp modSp add mod">
        <pc:chgData name="Nathan Clouse" userId="60190519-0423-46ec-ac65-f82d83ecfd9c" providerId="ADAL" clId="{92ED4C03-FED8-4989-8852-3AECF91E1C77}" dt="2022-09-30T22:09:26.281" v="1078" actId="6549"/>
        <pc:sldMkLst>
          <pc:docMk/>
          <pc:sldMk cId="4005695668" sldId="287"/>
        </pc:sldMkLst>
        <pc:spChg chg="mod">
          <ac:chgData name="Nathan Clouse" userId="60190519-0423-46ec-ac65-f82d83ecfd9c" providerId="ADAL" clId="{92ED4C03-FED8-4989-8852-3AECF91E1C77}" dt="2022-09-30T22:09:26.281" v="1078" actId="6549"/>
          <ac:spMkLst>
            <pc:docMk/>
            <pc:sldMk cId="4005695668" sldId="287"/>
            <ac:spMk id="3" creationId="{1B66B792-851E-3D77-A646-78B2700A25C0}"/>
          </ac:spMkLst>
        </pc:spChg>
        <pc:picChg chg="add del mod">
          <ac:chgData name="Nathan Clouse" userId="60190519-0423-46ec-ac65-f82d83ecfd9c" providerId="ADAL" clId="{92ED4C03-FED8-4989-8852-3AECF91E1C77}" dt="2022-09-30T01:02:48.956" v="1044" actId="478"/>
          <ac:picMkLst>
            <pc:docMk/>
            <pc:sldMk cId="4005695668" sldId="287"/>
            <ac:picMk id="5" creationId="{38F02730-5CA0-B55B-F21D-4D9611E11604}"/>
          </ac:picMkLst>
        </pc:picChg>
      </pc:sldChg>
      <pc:sldChg chg="add">
        <pc:chgData name="Nathan Clouse" userId="60190519-0423-46ec-ac65-f82d83ecfd9c" providerId="ADAL" clId="{92ED4C03-FED8-4989-8852-3AECF91E1C77}" dt="2022-09-25T22:55:31.545" v="144"/>
        <pc:sldMkLst>
          <pc:docMk/>
          <pc:sldMk cId="328541513" sldId="294"/>
        </pc:sldMkLst>
      </pc:sldChg>
      <pc:sldChg chg="add">
        <pc:chgData name="Nathan Clouse" userId="60190519-0423-46ec-ac65-f82d83ecfd9c" providerId="ADAL" clId="{92ED4C03-FED8-4989-8852-3AECF91E1C77}" dt="2022-09-25T22:55:31.545" v="144"/>
        <pc:sldMkLst>
          <pc:docMk/>
          <pc:sldMk cId="917498539" sldId="296"/>
        </pc:sldMkLst>
      </pc:sldChg>
      <pc:sldChg chg="add">
        <pc:chgData name="Nathan Clouse" userId="60190519-0423-46ec-ac65-f82d83ecfd9c" providerId="ADAL" clId="{92ED4C03-FED8-4989-8852-3AECF91E1C77}" dt="2022-09-24T22:04:51.125" v="4"/>
        <pc:sldMkLst>
          <pc:docMk/>
          <pc:sldMk cId="4156954409" sldId="311"/>
        </pc:sldMkLst>
      </pc:sldChg>
      <pc:sldChg chg="addSp modSp add mod">
        <pc:chgData name="Nathan Clouse" userId="60190519-0423-46ec-ac65-f82d83ecfd9c" providerId="ADAL" clId="{92ED4C03-FED8-4989-8852-3AECF91E1C77}" dt="2022-09-24T22:11:15.090" v="32" actId="14100"/>
        <pc:sldMkLst>
          <pc:docMk/>
          <pc:sldMk cId="1623321740" sldId="312"/>
        </pc:sldMkLst>
        <pc:spChg chg="mod">
          <ac:chgData name="Nathan Clouse" userId="60190519-0423-46ec-ac65-f82d83ecfd9c" providerId="ADAL" clId="{92ED4C03-FED8-4989-8852-3AECF91E1C77}" dt="2022-09-24T22:09:05.735" v="6" actId="20577"/>
          <ac:spMkLst>
            <pc:docMk/>
            <pc:sldMk cId="1623321740" sldId="312"/>
            <ac:spMk id="3" creationId="{0536CB28-BD46-95D9-7737-F46F7D2ECB24}"/>
          </ac:spMkLst>
        </pc:spChg>
        <pc:graphicFrameChg chg="add mod modGraphic">
          <ac:chgData name="Nathan Clouse" userId="60190519-0423-46ec-ac65-f82d83ecfd9c" providerId="ADAL" clId="{92ED4C03-FED8-4989-8852-3AECF91E1C77}" dt="2022-09-24T22:11:15.090" v="32" actId="14100"/>
          <ac:graphicFrameMkLst>
            <pc:docMk/>
            <pc:sldMk cId="1623321740" sldId="312"/>
            <ac:graphicFrameMk id="4" creationId="{8C61E392-A2AF-1E1C-FAEA-8503BEE4AB31}"/>
          </ac:graphicFrameMkLst>
        </pc:graphicFrameChg>
      </pc:sldChg>
      <pc:sldChg chg="new del">
        <pc:chgData name="Nathan Clouse" userId="60190519-0423-46ec-ac65-f82d83ecfd9c" providerId="ADAL" clId="{92ED4C03-FED8-4989-8852-3AECF91E1C77}" dt="2022-09-24T22:11:22.820" v="34" actId="680"/>
        <pc:sldMkLst>
          <pc:docMk/>
          <pc:sldMk cId="1186066835" sldId="313"/>
        </pc:sldMkLst>
      </pc:sldChg>
      <pc:sldChg chg="addSp delSp modSp add mod">
        <pc:chgData name="Nathan Clouse" userId="60190519-0423-46ec-ac65-f82d83ecfd9c" providerId="ADAL" clId="{92ED4C03-FED8-4989-8852-3AECF91E1C77}" dt="2022-09-24T22:11:55.705" v="41" actId="14100"/>
        <pc:sldMkLst>
          <pc:docMk/>
          <pc:sldMk cId="3548082031" sldId="313"/>
        </pc:sldMkLst>
        <pc:graphicFrameChg chg="del">
          <ac:chgData name="Nathan Clouse" userId="60190519-0423-46ec-ac65-f82d83ecfd9c" providerId="ADAL" clId="{92ED4C03-FED8-4989-8852-3AECF91E1C77}" dt="2022-09-24T22:11:28.941" v="36" actId="478"/>
          <ac:graphicFrameMkLst>
            <pc:docMk/>
            <pc:sldMk cId="3548082031" sldId="313"/>
            <ac:graphicFrameMk id="4" creationId="{8C61E392-A2AF-1E1C-FAEA-8503BEE4AB31}"/>
          </ac:graphicFrameMkLst>
        </pc:graphicFrameChg>
        <pc:graphicFrameChg chg="add mod modGraphic">
          <ac:chgData name="Nathan Clouse" userId="60190519-0423-46ec-ac65-f82d83ecfd9c" providerId="ADAL" clId="{92ED4C03-FED8-4989-8852-3AECF91E1C77}" dt="2022-09-24T22:11:55.705" v="41" actId="14100"/>
          <ac:graphicFrameMkLst>
            <pc:docMk/>
            <pc:sldMk cId="3548082031" sldId="313"/>
            <ac:graphicFrameMk id="5" creationId="{A86D074A-E6A7-5056-FBC2-81F0D409406F}"/>
          </ac:graphicFrameMkLst>
        </pc:graphicFrameChg>
      </pc:sldChg>
      <pc:sldChg chg="add">
        <pc:chgData name="Nathan Clouse" userId="60190519-0423-46ec-ac65-f82d83ecfd9c" providerId="ADAL" clId="{92ED4C03-FED8-4989-8852-3AECF91E1C77}" dt="2022-09-25T22:56:06.733" v="146"/>
        <pc:sldMkLst>
          <pc:docMk/>
          <pc:sldMk cId="2273971271" sldId="314"/>
        </pc:sldMkLst>
      </pc:sldChg>
      <pc:sldChg chg="add">
        <pc:chgData name="Nathan Clouse" userId="60190519-0423-46ec-ac65-f82d83ecfd9c" providerId="ADAL" clId="{92ED4C03-FED8-4989-8852-3AECF91E1C77}" dt="2022-09-25T22:56:06.733" v="146"/>
        <pc:sldMkLst>
          <pc:docMk/>
          <pc:sldMk cId="1410312129" sldId="315"/>
        </pc:sldMkLst>
      </pc:sldChg>
      <pc:sldChg chg="add">
        <pc:chgData name="Nathan Clouse" userId="60190519-0423-46ec-ac65-f82d83ecfd9c" providerId="ADAL" clId="{92ED4C03-FED8-4989-8852-3AECF91E1C77}" dt="2022-09-25T22:56:06.733" v="146"/>
        <pc:sldMkLst>
          <pc:docMk/>
          <pc:sldMk cId="3595272882" sldId="319"/>
        </pc:sldMkLst>
      </pc:sldChg>
      <pc:sldChg chg="add">
        <pc:chgData name="Nathan Clouse" userId="60190519-0423-46ec-ac65-f82d83ecfd9c" providerId="ADAL" clId="{92ED4C03-FED8-4989-8852-3AECF91E1C77}" dt="2022-09-25T22:55:31.545" v="144"/>
        <pc:sldMkLst>
          <pc:docMk/>
          <pc:sldMk cId="567790327" sldId="320"/>
        </pc:sldMkLst>
      </pc:sldChg>
      <pc:sldChg chg="modSp add mod">
        <pc:chgData name="Nathan Clouse" userId="60190519-0423-46ec-ac65-f82d83ecfd9c" providerId="ADAL" clId="{92ED4C03-FED8-4989-8852-3AECF91E1C77}" dt="2022-09-25T23:04:24.385" v="362" actId="20577"/>
        <pc:sldMkLst>
          <pc:docMk/>
          <pc:sldMk cId="54174869" sldId="321"/>
        </pc:sldMkLst>
        <pc:spChg chg="mod">
          <ac:chgData name="Nathan Clouse" userId="60190519-0423-46ec-ac65-f82d83ecfd9c" providerId="ADAL" clId="{92ED4C03-FED8-4989-8852-3AECF91E1C77}" dt="2022-09-25T23:04:24.385" v="362" actId="20577"/>
          <ac:spMkLst>
            <pc:docMk/>
            <pc:sldMk cId="54174869" sldId="321"/>
            <ac:spMk id="2" creationId="{D96FFDD6-C01A-B9D8-5C2C-0ACD683BA437}"/>
          </ac:spMkLst>
        </pc:spChg>
      </pc:sldChg>
      <pc:sldChg chg="addSp delSp modSp new del mod modClrScheme chgLayout">
        <pc:chgData name="Nathan Clouse" userId="60190519-0423-46ec-ac65-f82d83ecfd9c" providerId="ADAL" clId="{92ED4C03-FED8-4989-8852-3AECF91E1C77}" dt="2022-09-25T23:05:37.845" v="376" actId="47"/>
        <pc:sldMkLst>
          <pc:docMk/>
          <pc:sldMk cId="1060728472" sldId="322"/>
        </pc:sldMkLst>
        <pc:spChg chg="del mod ord">
          <ac:chgData name="Nathan Clouse" userId="60190519-0423-46ec-ac65-f82d83ecfd9c" providerId="ADAL" clId="{92ED4C03-FED8-4989-8852-3AECF91E1C77}" dt="2022-09-25T23:05:23.250" v="364" actId="700"/>
          <ac:spMkLst>
            <pc:docMk/>
            <pc:sldMk cId="1060728472" sldId="322"/>
            <ac:spMk id="2" creationId="{A64ED498-0682-A40E-63BD-9D4114DBECFA}"/>
          </ac:spMkLst>
        </pc:spChg>
        <pc:spChg chg="add mod ord">
          <ac:chgData name="Nathan Clouse" userId="60190519-0423-46ec-ac65-f82d83ecfd9c" providerId="ADAL" clId="{92ED4C03-FED8-4989-8852-3AECF91E1C77}" dt="2022-09-25T23:05:23.250" v="364" actId="700"/>
          <ac:spMkLst>
            <pc:docMk/>
            <pc:sldMk cId="1060728472" sldId="322"/>
            <ac:spMk id="3" creationId="{60E7779A-5E88-40A8-9ABF-1B27B7441888}"/>
          </ac:spMkLst>
        </pc:spChg>
        <pc:spChg chg="add mod ord">
          <ac:chgData name="Nathan Clouse" userId="60190519-0423-46ec-ac65-f82d83ecfd9c" providerId="ADAL" clId="{92ED4C03-FED8-4989-8852-3AECF91E1C77}" dt="2022-09-25T23:05:27.713" v="374" actId="20577"/>
          <ac:spMkLst>
            <pc:docMk/>
            <pc:sldMk cId="1060728472" sldId="322"/>
            <ac:spMk id="4" creationId="{ABBF2F41-E346-83F0-AD8D-6738E9453812}"/>
          </ac:spMkLst>
        </pc:spChg>
      </pc:sldChg>
      <pc:sldChg chg="add">
        <pc:chgData name="Nathan Clouse" userId="60190519-0423-46ec-ac65-f82d83ecfd9c" providerId="ADAL" clId="{92ED4C03-FED8-4989-8852-3AECF91E1C77}" dt="2022-09-25T23:05:50.406" v="377"/>
        <pc:sldMkLst>
          <pc:docMk/>
          <pc:sldMk cId="1365256000" sldId="322"/>
        </pc:sldMkLst>
      </pc:sldChg>
      <pc:sldChg chg="add">
        <pc:chgData name="Nathan Clouse" userId="60190519-0423-46ec-ac65-f82d83ecfd9c" providerId="ADAL" clId="{92ED4C03-FED8-4989-8852-3AECF91E1C77}" dt="2022-09-25T23:05:50.406" v="377"/>
        <pc:sldMkLst>
          <pc:docMk/>
          <pc:sldMk cId="1753777821" sldId="323"/>
        </pc:sldMkLst>
      </pc:sldChg>
      <pc:sldChg chg="addSp delSp new mod modClrScheme chgLayout">
        <pc:chgData name="Nathan Clouse" userId="60190519-0423-46ec-ac65-f82d83ecfd9c" providerId="ADAL" clId="{92ED4C03-FED8-4989-8852-3AECF91E1C77}" dt="2022-09-26T00:45:33.935" v="380" actId="22"/>
        <pc:sldMkLst>
          <pc:docMk/>
          <pc:sldMk cId="1047730982" sldId="324"/>
        </pc:sldMkLst>
        <pc:spChg chg="del">
          <ac:chgData name="Nathan Clouse" userId="60190519-0423-46ec-ac65-f82d83ecfd9c" providerId="ADAL" clId="{92ED4C03-FED8-4989-8852-3AECF91E1C77}" dt="2022-09-26T00:45:33.075" v="379" actId="700"/>
          <ac:spMkLst>
            <pc:docMk/>
            <pc:sldMk cId="1047730982" sldId="324"/>
            <ac:spMk id="2" creationId="{E0366448-3ADC-307F-1948-0D8D651158D2}"/>
          </ac:spMkLst>
        </pc:spChg>
        <pc:spChg chg="del">
          <ac:chgData name="Nathan Clouse" userId="60190519-0423-46ec-ac65-f82d83ecfd9c" providerId="ADAL" clId="{92ED4C03-FED8-4989-8852-3AECF91E1C77}" dt="2022-09-26T00:45:33.075" v="379" actId="700"/>
          <ac:spMkLst>
            <pc:docMk/>
            <pc:sldMk cId="1047730982" sldId="324"/>
            <ac:spMk id="3" creationId="{DBAA2039-16EC-3245-6375-38E87E0D847C}"/>
          </ac:spMkLst>
        </pc:spChg>
        <pc:picChg chg="add">
          <ac:chgData name="Nathan Clouse" userId="60190519-0423-46ec-ac65-f82d83ecfd9c" providerId="ADAL" clId="{92ED4C03-FED8-4989-8852-3AECF91E1C77}" dt="2022-09-26T00:45:33.935" v="380" actId="22"/>
          <ac:picMkLst>
            <pc:docMk/>
            <pc:sldMk cId="1047730982" sldId="324"/>
            <ac:picMk id="5" creationId="{F394911A-0349-1A50-E10C-30C9F7C6085D}"/>
          </ac:picMkLst>
        </pc:picChg>
      </pc:sldChg>
      <pc:sldChg chg="addSp new mod">
        <pc:chgData name="Nathan Clouse" userId="60190519-0423-46ec-ac65-f82d83ecfd9c" providerId="ADAL" clId="{92ED4C03-FED8-4989-8852-3AECF91E1C77}" dt="2022-09-26T00:45:56.522" v="385" actId="22"/>
        <pc:sldMkLst>
          <pc:docMk/>
          <pc:sldMk cId="223129917" sldId="325"/>
        </pc:sldMkLst>
        <pc:picChg chg="add">
          <ac:chgData name="Nathan Clouse" userId="60190519-0423-46ec-ac65-f82d83ecfd9c" providerId="ADAL" clId="{92ED4C03-FED8-4989-8852-3AECF91E1C77}" dt="2022-09-26T00:45:56.522" v="385" actId="22"/>
          <ac:picMkLst>
            <pc:docMk/>
            <pc:sldMk cId="223129917" sldId="325"/>
            <ac:picMk id="3" creationId="{7C517CDD-3275-7764-F8C5-79BA3387F068}"/>
          </ac:picMkLst>
        </pc:picChg>
      </pc:sldChg>
      <pc:sldChg chg="addSp add mod">
        <pc:chgData name="Nathan Clouse" userId="60190519-0423-46ec-ac65-f82d83ecfd9c" providerId="ADAL" clId="{92ED4C03-FED8-4989-8852-3AECF91E1C77}" dt="2022-09-26T00:46:11.086" v="386" actId="22"/>
        <pc:sldMkLst>
          <pc:docMk/>
          <pc:sldMk cId="3059822462" sldId="326"/>
        </pc:sldMkLst>
        <pc:picChg chg="add">
          <ac:chgData name="Nathan Clouse" userId="60190519-0423-46ec-ac65-f82d83ecfd9c" providerId="ADAL" clId="{92ED4C03-FED8-4989-8852-3AECF91E1C77}" dt="2022-09-26T00:46:11.086" v="386" actId="22"/>
          <ac:picMkLst>
            <pc:docMk/>
            <pc:sldMk cId="3059822462" sldId="326"/>
            <ac:picMk id="3" creationId="{0588CD82-73FA-5F5C-D8CE-191F84EE0536}"/>
          </ac:picMkLst>
        </pc:picChg>
      </pc:sldChg>
      <pc:sldChg chg="addSp add mod">
        <pc:chgData name="Nathan Clouse" userId="60190519-0423-46ec-ac65-f82d83ecfd9c" providerId="ADAL" clId="{92ED4C03-FED8-4989-8852-3AECF91E1C77}" dt="2022-09-26T00:46:26.440" v="387" actId="22"/>
        <pc:sldMkLst>
          <pc:docMk/>
          <pc:sldMk cId="2671495151" sldId="327"/>
        </pc:sldMkLst>
        <pc:picChg chg="add">
          <ac:chgData name="Nathan Clouse" userId="60190519-0423-46ec-ac65-f82d83ecfd9c" providerId="ADAL" clId="{92ED4C03-FED8-4989-8852-3AECF91E1C77}" dt="2022-09-26T00:46:26.440" v="387" actId="22"/>
          <ac:picMkLst>
            <pc:docMk/>
            <pc:sldMk cId="2671495151" sldId="327"/>
            <ac:picMk id="3" creationId="{01184BD9-0210-5C26-A02D-4979FA0ECA0E}"/>
          </ac:picMkLst>
        </pc:picChg>
      </pc:sldChg>
      <pc:sldChg chg="addSp add mod">
        <pc:chgData name="Nathan Clouse" userId="60190519-0423-46ec-ac65-f82d83ecfd9c" providerId="ADAL" clId="{92ED4C03-FED8-4989-8852-3AECF91E1C77}" dt="2022-09-26T00:46:32.489" v="388" actId="22"/>
        <pc:sldMkLst>
          <pc:docMk/>
          <pc:sldMk cId="2860062259" sldId="328"/>
        </pc:sldMkLst>
        <pc:picChg chg="add">
          <ac:chgData name="Nathan Clouse" userId="60190519-0423-46ec-ac65-f82d83ecfd9c" providerId="ADAL" clId="{92ED4C03-FED8-4989-8852-3AECF91E1C77}" dt="2022-09-26T00:46:32.489" v="388" actId="22"/>
          <ac:picMkLst>
            <pc:docMk/>
            <pc:sldMk cId="2860062259" sldId="328"/>
            <ac:picMk id="3" creationId="{EB0722A8-E1C3-0AD0-7D95-C0B166F46AA7}"/>
          </ac:picMkLst>
        </pc:picChg>
      </pc:sldChg>
      <pc:sldChg chg="addSp delSp new mod">
        <pc:chgData name="Nathan Clouse" userId="60190519-0423-46ec-ac65-f82d83ecfd9c" providerId="ADAL" clId="{92ED4C03-FED8-4989-8852-3AECF91E1C77}" dt="2022-09-26T01:09:06.131" v="914" actId="22"/>
        <pc:sldMkLst>
          <pc:docMk/>
          <pc:sldMk cId="2348243627" sldId="329"/>
        </pc:sldMkLst>
        <pc:picChg chg="add del">
          <ac:chgData name="Nathan Clouse" userId="60190519-0423-46ec-ac65-f82d83ecfd9c" providerId="ADAL" clId="{92ED4C03-FED8-4989-8852-3AECF91E1C77}" dt="2022-09-26T01:08:58.789" v="913" actId="22"/>
          <ac:picMkLst>
            <pc:docMk/>
            <pc:sldMk cId="2348243627" sldId="329"/>
            <ac:picMk id="3" creationId="{CE58050F-ABC5-C24E-09E2-5912E973BDC8}"/>
          </ac:picMkLst>
        </pc:picChg>
        <pc:picChg chg="add">
          <ac:chgData name="Nathan Clouse" userId="60190519-0423-46ec-ac65-f82d83ecfd9c" providerId="ADAL" clId="{92ED4C03-FED8-4989-8852-3AECF91E1C77}" dt="2022-09-26T01:09:06.131" v="914" actId="22"/>
          <ac:picMkLst>
            <pc:docMk/>
            <pc:sldMk cId="2348243627" sldId="329"/>
            <ac:picMk id="5" creationId="{248CA2C6-072E-397D-6EC7-09FBA0C8EDE4}"/>
          </ac:picMkLst>
        </pc:picChg>
      </pc:sldChg>
      <pc:sldChg chg="addSp modSp new mod modClrScheme chgLayout">
        <pc:chgData name="Nathan Clouse" userId="60190519-0423-46ec-ac65-f82d83ecfd9c" providerId="ADAL" clId="{92ED4C03-FED8-4989-8852-3AECF91E1C77}" dt="2022-09-26T00:50:29.509" v="464" actId="20577"/>
        <pc:sldMkLst>
          <pc:docMk/>
          <pc:sldMk cId="3152233165" sldId="330"/>
        </pc:sldMkLst>
        <pc:spChg chg="add mod">
          <ac:chgData name="Nathan Clouse" userId="60190519-0423-46ec-ac65-f82d83ecfd9c" providerId="ADAL" clId="{92ED4C03-FED8-4989-8852-3AECF91E1C77}" dt="2022-09-26T00:50:21.213" v="441" actId="20577"/>
          <ac:spMkLst>
            <pc:docMk/>
            <pc:sldMk cId="3152233165" sldId="330"/>
            <ac:spMk id="2" creationId="{1F4D837B-A53C-F4C0-5E8B-4AB83E925033}"/>
          </ac:spMkLst>
        </pc:spChg>
        <pc:spChg chg="add mod">
          <ac:chgData name="Nathan Clouse" userId="60190519-0423-46ec-ac65-f82d83ecfd9c" providerId="ADAL" clId="{92ED4C03-FED8-4989-8852-3AECF91E1C77}" dt="2022-09-26T00:50:29.509" v="464" actId="20577"/>
          <ac:spMkLst>
            <pc:docMk/>
            <pc:sldMk cId="3152233165" sldId="330"/>
            <ac:spMk id="3" creationId="{81F78A8D-6EEE-4AFB-1037-B24613CFBF63}"/>
          </ac:spMkLst>
        </pc:spChg>
        <pc:picChg chg="add mod">
          <ac:chgData name="Nathan Clouse" userId="60190519-0423-46ec-ac65-f82d83ecfd9c" providerId="ADAL" clId="{92ED4C03-FED8-4989-8852-3AECF91E1C77}" dt="2022-09-26T00:50:05.938" v="396" actId="1076"/>
          <ac:picMkLst>
            <pc:docMk/>
            <pc:sldMk cId="3152233165" sldId="330"/>
            <ac:picMk id="5" creationId="{46FB6A63-1086-5694-CDB6-604E3E811494}"/>
          </ac:picMkLst>
        </pc:picChg>
      </pc:sldChg>
      <pc:sldChg chg="addSp modSp new mod">
        <pc:chgData name="Nathan Clouse" userId="60190519-0423-46ec-ac65-f82d83ecfd9c" providerId="ADAL" clId="{92ED4C03-FED8-4989-8852-3AECF91E1C77}" dt="2022-09-30T01:14:09.540" v="1050" actId="313"/>
        <pc:sldMkLst>
          <pc:docMk/>
          <pc:sldMk cId="3411698745" sldId="331"/>
        </pc:sldMkLst>
        <pc:spChg chg="mod">
          <ac:chgData name="Nathan Clouse" userId="60190519-0423-46ec-ac65-f82d83ecfd9c" providerId="ADAL" clId="{92ED4C03-FED8-4989-8852-3AECF91E1C77}" dt="2022-09-30T01:14:09.540" v="1050" actId="313"/>
          <ac:spMkLst>
            <pc:docMk/>
            <pc:sldMk cId="3411698745" sldId="331"/>
            <ac:spMk id="2" creationId="{92CCDB78-F269-8C05-2830-4952A114AD28}"/>
          </ac:spMkLst>
        </pc:spChg>
        <pc:spChg chg="mod">
          <ac:chgData name="Nathan Clouse" userId="60190519-0423-46ec-ac65-f82d83ecfd9c" providerId="ADAL" clId="{92ED4C03-FED8-4989-8852-3AECF91E1C77}" dt="2022-09-26T00:51:44.663" v="597" actId="20577"/>
          <ac:spMkLst>
            <pc:docMk/>
            <pc:sldMk cId="3411698745" sldId="331"/>
            <ac:spMk id="3" creationId="{7684DE08-08A0-B33C-1B6C-E7BD2F89B12D}"/>
          </ac:spMkLst>
        </pc:spChg>
        <pc:picChg chg="add mod">
          <ac:chgData name="Nathan Clouse" userId="60190519-0423-46ec-ac65-f82d83ecfd9c" providerId="ADAL" clId="{92ED4C03-FED8-4989-8852-3AECF91E1C77}" dt="2022-09-26T00:51:06.645" v="488" actId="1076"/>
          <ac:picMkLst>
            <pc:docMk/>
            <pc:sldMk cId="3411698745" sldId="331"/>
            <ac:picMk id="5" creationId="{F62A48FB-E3A3-E958-A890-E3CFAAC016BD}"/>
          </ac:picMkLst>
        </pc:picChg>
      </pc:sldChg>
      <pc:sldChg chg="addSp delSp modSp new mod modClrScheme chgLayout">
        <pc:chgData name="Nathan Clouse" userId="60190519-0423-46ec-ac65-f82d83ecfd9c" providerId="ADAL" clId="{92ED4C03-FED8-4989-8852-3AECF91E1C77}" dt="2022-09-26T00:59:41.804" v="889" actId="962"/>
        <pc:sldMkLst>
          <pc:docMk/>
          <pc:sldMk cId="433163070" sldId="332"/>
        </pc:sldMkLst>
        <pc:spChg chg="del">
          <ac:chgData name="Nathan Clouse" userId="60190519-0423-46ec-ac65-f82d83ecfd9c" providerId="ADAL" clId="{92ED4C03-FED8-4989-8852-3AECF91E1C77}" dt="2022-09-26T00:59:33.432" v="886" actId="700"/>
          <ac:spMkLst>
            <pc:docMk/>
            <pc:sldMk cId="433163070" sldId="332"/>
            <ac:spMk id="2" creationId="{DCF7C22A-1A2F-786F-411B-8BC41268EB05}"/>
          </ac:spMkLst>
        </pc:spChg>
        <pc:spChg chg="del">
          <ac:chgData name="Nathan Clouse" userId="60190519-0423-46ec-ac65-f82d83ecfd9c" providerId="ADAL" clId="{92ED4C03-FED8-4989-8852-3AECF91E1C77}" dt="2022-09-26T00:59:33.432" v="886" actId="700"/>
          <ac:spMkLst>
            <pc:docMk/>
            <pc:sldMk cId="433163070" sldId="332"/>
            <ac:spMk id="3" creationId="{A8D4A93D-68DD-0CF4-DD5A-8D2D9CA1C59D}"/>
          </ac:spMkLst>
        </pc:spChg>
        <pc:picChg chg="add mod">
          <ac:chgData name="Nathan Clouse" userId="60190519-0423-46ec-ac65-f82d83ecfd9c" providerId="ADAL" clId="{92ED4C03-FED8-4989-8852-3AECF91E1C77}" dt="2022-09-26T00:59:41.804" v="889" actId="962"/>
          <ac:picMkLst>
            <pc:docMk/>
            <pc:sldMk cId="433163070" sldId="332"/>
            <ac:picMk id="5" creationId="{044BA103-4700-4305-01D1-1173B71763D9}"/>
          </ac:picMkLst>
        </pc:picChg>
      </pc:sldChg>
      <pc:sldChg chg="addSp modSp new mod">
        <pc:chgData name="Nathan Clouse" userId="60190519-0423-46ec-ac65-f82d83ecfd9c" providerId="ADAL" clId="{92ED4C03-FED8-4989-8852-3AECF91E1C77}" dt="2022-09-26T00:59:21.615" v="885" actId="313"/>
        <pc:sldMkLst>
          <pc:docMk/>
          <pc:sldMk cId="2169770375" sldId="333"/>
        </pc:sldMkLst>
        <pc:spChg chg="mod">
          <ac:chgData name="Nathan Clouse" userId="60190519-0423-46ec-ac65-f82d83ecfd9c" providerId="ADAL" clId="{92ED4C03-FED8-4989-8852-3AECF91E1C77}" dt="2022-09-26T00:52:19.645" v="611" actId="20577"/>
          <ac:spMkLst>
            <pc:docMk/>
            <pc:sldMk cId="2169770375" sldId="333"/>
            <ac:spMk id="2" creationId="{3551061F-74A5-8FD1-EA6F-F550153F4092}"/>
          </ac:spMkLst>
        </pc:spChg>
        <pc:spChg chg="mod">
          <ac:chgData name="Nathan Clouse" userId="60190519-0423-46ec-ac65-f82d83ecfd9c" providerId="ADAL" clId="{92ED4C03-FED8-4989-8852-3AECF91E1C77}" dt="2022-09-26T00:59:21.615" v="885" actId="313"/>
          <ac:spMkLst>
            <pc:docMk/>
            <pc:sldMk cId="2169770375" sldId="333"/>
            <ac:spMk id="3" creationId="{CE1EB450-5E68-EAEC-7812-E103C3DB990D}"/>
          </ac:spMkLst>
        </pc:spChg>
        <pc:picChg chg="add mod">
          <ac:chgData name="Nathan Clouse" userId="60190519-0423-46ec-ac65-f82d83ecfd9c" providerId="ADAL" clId="{92ED4C03-FED8-4989-8852-3AECF91E1C77}" dt="2022-09-26T00:59:13.204" v="884" actId="1036"/>
          <ac:picMkLst>
            <pc:docMk/>
            <pc:sldMk cId="2169770375" sldId="333"/>
            <ac:picMk id="5" creationId="{6A3BBD20-A5FA-A9B5-CBCD-919CE01C352E}"/>
          </ac:picMkLst>
        </pc:picChg>
      </pc:sldChg>
      <pc:sldChg chg="addSp delSp modSp new mod modClrScheme chgLayout">
        <pc:chgData name="Nathan Clouse" userId="60190519-0423-46ec-ac65-f82d83ecfd9c" providerId="ADAL" clId="{92ED4C03-FED8-4989-8852-3AECF91E1C77}" dt="2022-09-30T23:50:54.579" v="1306" actId="1076"/>
        <pc:sldMkLst>
          <pc:docMk/>
          <pc:sldMk cId="1042645684" sldId="334"/>
        </pc:sldMkLst>
        <pc:spChg chg="del">
          <ac:chgData name="Nathan Clouse" userId="60190519-0423-46ec-ac65-f82d83ecfd9c" providerId="ADAL" clId="{92ED4C03-FED8-4989-8852-3AECF91E1C77}" dt="2022-09-26T01:02:44.195" v="891" actId="700"/>
          <ac:spMkLst>
            <pc:docMk/>
            <pc:sldMk cId="1042645684" sldId="334"/>
            <ac:spMk id="2" creationId="{17AC3F5A-7D9C-747F-89B3-7023D30C4CF0}"/>
          </ac:spMkLst>
        </pc:spChg>
        <pc:spChg chg="del">
          <ac:chgData name="Nathan Clouse" userId="60190519-0423-46ec-ac65-f82d83ecfd9c" providerId="ADAL" clId="{92ED4C03-FED8-4989-8852-3AECF91E1C77}" dt="2022-09-26T01:02:44.195" v="891" actId="700"/>
          <ac:spMkLst>
            <pc:docMk/>
            <pc:sldMk cId="1042645684" sldId="334"/>
            <ac:spMk id="3" creationId="{0DCF6EB2-DBAF-D15A-6787-E1FB709E9DAA}"/>
          </ac:spMkLst>
        </pc:spChg>
        <pc:picChg chg="add mod">
          <ac:chgData name="Nathan Clouse" userId="60190519-0423-46ec-ac65-f82d83ecfd9c" providerId="ADAL" clId="{92ED4C03-FED8-4989-8852-3AECF91E1C77}" dt="2022-09-30T23:50:54.579" v="1306" actId="1076"/>
          <ac:picMkLst>
            <pc:docMk/>
            <pc:sldMk cId="1042645684" sldId="334"/>
            <ac:picMk id="5" creationId="{A4FC52AB-CC6E-A60A-653A-3F060334A888}"/>
          </ac:picMkLst>
        </pc:picChg>
      </pc:sldChg>
      <pc:sldChg chg="addSp modSp add mod">
        <pc:chgData name="Nathan Clouse" userId="60190519-0423-46ec-ac65-f82d83ecfd9c" providerId="ADAL" clId="{92ED4C03-FED8-4989-8852-3AECF91E1C77}" dt="2022-09-30T23:50:51.796" v="1305" actId="1076"/>
        <pc:sldMkLst>
          <pc:docMk/>
          <pc:sldMk cId="2981146798" sldId="335"/>
        </pc:sldMkLst>
        <pc:picChg chg="add mod">
          <ac:chgData name="Nathan Clouse" userId="60190519-0423-46ec-ac65-f82d83ecfd9c" providerId="ADAL" clId="{92ED4C03-FED8-4989-8852-3AECF91E1C77}" dt="2022-09-30T23:50:51.796" v="1305" actId="1076"/>
          <ac:picMkLst>
            <pc:docMk/>
            <pc:sldMk cId="2981146798" sldId="335"/>
            <ac:picMk id="3" creationId="{B5366351-5A9A-D4FE-C9A9-48AABBCFFC3A}"/>
          </ac:picMkLst>
        </pc:picChg>
      </pc:sldChg>
      <pc:sldChg chg="addSp modSp add mod">
        <pc:chgData name="Nathan Clouse" userId="60190519-0423-46ec-ac65-f82d83ecfd9c" providerId="ADAL" clId="{92ED4C03-FED8-4989-8852-3AECF91E1C77}" dt="2022-09-26T01:03:36.732" v="908" actId="962"/>
        <pc:sldMkLst>
          <pc:docMk/>
          <pc:sldMk cId="1141019472" sldId="336"/>
        </pc:sldMkLst>
        <pc:picChg chg="add mod">
          <ac:chgData name="Nathan Clouse" userId="60190519-0423-46ec-ac65-f82d83ecfd9c" providerId="ADAL" clId="{92ED4C03-FED8-4989-8852-3AECF91E1C77}" dt="2022-09-26T01:03:36.732" v="908" actId="962"/>
          <ac:picMkLst>
            <pc:docMk/>
            <pc:sldMk cId="1141019472" sldId="336"/>
            <ac:picMk id="3" creationId="{65FFA04F-9F35-8C65-2E2D-32369D71FD27}"/>
          </ac:picMkLst>
        </pc:picChg>
      </pc:sldChg>
      <pc:sldChg chg="addSp modSp add mod">
        <pc:chgData name="Nathan Clouse" userId="60190519-0423-46ec-ac65-f82d83ecfd9c" providerId="ADAL" clId="{92ED4C03-FED8-4989-8852-3AECF91E1C77}" dt="2022-09-30T23:51:07.003" v="1308" actId="1076"/>
        <pc:sldMkLst>
          <pc:docMk/>
          <pc:sldMk cId="1405124759" sldId="337"/>
        </pc:sldMkLst>
        <pc:picChg chg="add mod">
          <ac:chgData name="Nathan Clouse" userId="60190519-0423-46ec-ac65-f82d83ecfd9c" providerId="ADAL" clId="{92ED4C03-FED8-4989-8852-3AECF91E1C77}" dt="2022-09-30T23:51:07.003" v="1308" actId="1076"/>
          <ac:picMkLst>
            <pc:docMk/>
            <pc:sldMk cId="1405124759" sldId="337"/>
            <ac:picMk id="3" creationId="{8FC00217-9763-4578-078B-ADF3A61FD55E}"/>
          </ac:picMkLst>
        </pc:picChg>
      </pc:sldChg>
      <pc:sldChg chg="addSp modSp add mod ord">
        <pc:chgData name="Nathan Clouse" userId="60190519-0423-46ec-ac65-f82d83ecfd9c" providerId="ADAL" clId="{92ED4C03-FED8-4989-8852-3AECF91E1C77}" dt="2022-09-26T01:02:58.975" v="900"/>
        <pc:sldMkLst>
          <pc:docMk/>
          <pc:sldMk cId="259361833" sldId="338"/>
        </pc:sldMkLst>
        <pc:picChg chg="add mod">
          <ac:chgData name="Nathan Clouse" userId="60190519-0423-46ec-ac65-f82d83ecfd9c" providerId="ADAL" clId="{92ED4C03-FED8-4989-8852-3AECF91E1C77}" dt="2022-09-26T01:02:57.486" v="898" actId="962"/>
          <ac:picMkLst>
            <pc:docMk/>
            <pc:sldMk cId="259361833" sldId="338"/>
            <ac:picMk id="3" creationId="{BD5E3296-EEA1-86B7-EC6C-CEFF3291F20C}"/>
          </ac:picMkLst>
        </pc:picChg>
      </pc:sldChg>
      <pc:sldChg chg="addSp modSp new mod modAnim">
        <pc:chgData name="Nathan Clouse" userId="60190519-0423-46ec-ac65-f82d83ecfd9c" providerId="ADAL" clId="{92ED4C03-FED8-4989-8852-3AECF91E1C77}" dt="2022-09-26T01:19:23.552" v="945" actId="1076"/>
        <pc:sldMkLst>
          <pc:docMk/>
          <pc:sldMk cId="212600820" sldId="339"/>
        </pc:sldMkLst>
        <pc:spChg chg="add mod">
          <ac:chgData name="Nathan Clouse" userId="60190519-0423-46ec-ac65-f82d83ecfd9c" providerId="ADAL" clId="{92ED4C03-FED8-4989-8852-3AECF91E1C77}" dt="2022-09-26T01:19:19.344" v="943" actId="1076"/>
          <ac:spMkLst>
            <pc:docMk/>
            <pc:sldMk cId="212600820" sldId="339"/>
            <ac:spMk id="4" creationId="{D216B573-17B5-556B-C438-D9188A5B773B}"/>
          </ac:spMkLst>
        </pc:spChg>
        <pc:spChg chg="add mod">
          <ac:chgData name="Nathan Clouse" userId="60190519-0423-46ec-ac65-f82d83ecfd9c" providerId="ADAL" clId="{92ED4C03-FED8-4989-8852-3AECF91E1C77}" dt="2022-09-26T01:19:23.552" v="945" actId="1076"/>
          <ac:spMkLst>
            <pc:docMk/>
            <pc:sldMk cId="212600820" sldId="339"/>
            <ac:spMk id="5" creationId="{3FE23EE5-0B05-1807-68EE-C16E88D1B61E}"/>
          </ac:spMkLst>
        </pc:spChg>
        <pc:picChg chg="add">
          <ac:chgData name="Nathan Clouse" userId="60190519-0423-46ec-ac65-f82d83ecfd9c" providerId="ADAL" clId="{92ED4C03-FED8-4989-8852-3AECF91E1C77}" dt="2022-09-26T01:16:21.959" v="931" actId="22"/>
          <ac:picMkLst>
            <pc:docMk/>
            <pc:sldMk cId="212600820" sldId="339"/>
            <ac:picMk id="3" creationId="{1841718F-0C32-D45A-A50D-59B1245E7C29}"/>
          </ac:picMkLst>
        </pc:picChg>
      </pc:sldChg>
      <pc:sldChg chg="addSp modSp new mod modAnim">
        <pc:chgData name="Nathan Clouse" userId="60190519-0423-46ec-ac65-f82d83ecfd9c" providerId="ADAL" clId="{92ED4C03-FED8-4989-8852-3AECF91E1C77}" dt="2022-09-26T01:18:59.709" v="940"/>
        <pc:sldMkLst>
          <pc:docMk/>
          <pc:sldMk cId="1685448309" sldId="340"/>
        </pc:sldMkLst>
        <pc:spChg chg="add mod">
          <ac:chgData name="Nathan Clouse" userId="60190519-0423-46ec-ac65-f82d83ecfd9c" providerId="ADAL" clId="{92ED4C03-FED8-4989-8852-3AECF91E1C77}" dt="2022-09-26T01:18:00.195" v="935" actId="17032"/>
          <ac:spMkLst>
            <pc:docMk/>
            <pc:sldMk cId="1685448309" sldId="340"/>
            <ac:spMk id="4" creationId="{48EBC16E-C6A4-92B2-2ADD-7C096688E7CA}"/>
          </ac:spMkLst>
        </pc:spChg>
        <pc:picChg chg="add">
          <ac:chgData name="Nathan Clouse" userId="60190519-0423-46ec-ac65-f82d83ecfd9c" providerId="ADAL" clId="{92ED4C03-FED8-4989-8852-3AECF91E1C77}" dt="2022-09-26T01:16:05.781" v="930" actId="22"/>
          <ac:picMkLst>
            <pc:docMk/>
            <pc:sldMk cId="1685448309" sldId="340"/>
            <ac:picMk id="3" creationId="{DD89105F-9323-F96B-83B1-1C17FB51164D}"/>
          </ac:picMkLst>
        </pc:picChg>
      </pc:sldChg>
      <pc:sldChg chg="addSp modSp new mod modAnim">
        <pc:chgData name="Nathan Clouse" userId="60190519-0423-46ec-ac65-f82d83ecfd9c" providerId="ADAL" clId="{92ED4C03-FED8-4989-8852-3AECF91E1C77}" dt="2022-09-26T01:19:43" v="948" actId="14100"/>
        <pc:sldMkLst>
          <pc:docMk/>
          <pc:sldMk cId="2332516157" sldId="341"/>
        </pc:sldMkLst>
        <pc:spChg chg="add mod">
          <ac:chgData name="Nathan Clouse" userId="60190519-0423-46ec-ac65-f82d83ecfd9c" providerId="ADAL" clId="{92ED4C03-FED8-4989-8852-3AECF91E1C77}" dt="2022-09-26T01:19:43" v="948" actId="14100"/>
          <ac:spMkLst>
            <pc:docMk/>
            <pc:sldMk cId="2332516157" sldId="341"/>
            <ac:spMk id="4" creationId="{7B7F9E98-1642-A68C-0854-8676BB71E336}"/>
          </ac:spMkLst>
        </pc:spChg>
        <pc:picChg chg="add">
          <ac:chgData name="Nathan Clouse" userId="60190519-0423-46ec-ac65-f82d83ecfd9c" providerId="ADAL" clId="{92ED4C03-FED8-4989-8852-3AECF91E1C77}" dt="2022-09-26T01:17:20.513" v="933" actId="22"/>
          <ac:picMkLst>
            <pc:docMk/>
            <pc:sldMk cId="2332516157" sldId="341"/>
            <ac:picMk id="3" creationId="{7B3624FD-4DD9-06FF-CFFC-D9A53CC6B523}"/>
          </ac:picMkLst>
        </pc:picChg>
      </pc:sldChg>
      <pc:sldChg chg="modSp mod">
        <pc:chgData name="Nathan Clouse" userId="60190519-0423-46ec-ac65-f82d83ecfd9c" providerId="ADAL" clId="{92ED4C03-FED8-4989-8852-3AECF91E1C77}" dt="2022-09-30T22:11:37.938" v="1098" actId="20577"/>
        <pc:sldMkLst>
          <pc:docMk/>
          <pc:sldMk cId="4263650733" sldId="343"/>
        </pc:sldMkLst>
        <pc:spChg chg="mod">
          <ac:chgData name="Nathan Clouse" userId="60190519-0423-46ec-ac65-f82d83ecfd9c" providerId="ADAL" clId="{92ED4C03-FED8-4989-8852-3AECF91E1C77}" dt="2022-09-30T22:11:37.938" v="1098" actId="20577"/>
          <ac:spMkLst>
            <pc:docMk/>
            <pc:sldMk cId="4263650733" sldId="343"/>
            <ac:spMk id="3" creationId="{1B66B792-851E-3D77-A646-78B2700A25C0}"/>
          </ac:spMkLst>
        </pc:spChg>
      </pc:sldChg>
      <pc:sldChg chg="modSp mod">
        <pc:chgData name="Nathan Clouse" userId="60190519-0423-46ec-ac65-f82d83ecfd9c" providerId="ADAL" clId="{92ED4C03-FED8-4989-8852-3AECF91E1C77}" dt="2022-09-30T22:33:28.673" v="1286" actId="14100"/>
        <pc:sldMkLst>
          <pc:docMk/>
          <pc:sldMk cId="3484424414" sldId="344"/>
        </pc:sldMkLst>
        <pc:picChg chg="mod">
          <ac:chgData name="Nathan Clouse" userId="60190519-0423-46ec-ac65-f82d83ecfd9c" providerId="ADAL" clId="{92ED4C03-FED8-4989-8852-3AECF91E1C77}" dt="2022-09-30T22:33:28.673" v="1286" actId="14100"/>
          <ac:picMkLst>
            <pc:docMk/>
            <pc:sldMk cId="3484424414" sldId="344"/>
            <ac:picMk id="5" creationId="{B6F775E2-C1DB-F371-21E6-E81FF7A95264}"/>
          </ac:picMkLst>
        </pc:picChg>
      </pc:sldChg>
      <pc:sldChg chg="modSp mod">
        <pc:chgData name="Nathan Clouse" userId="60190519-0423-46ec-ac65-f82d83ecfd9c" providerId="ADAL" clId="{92ED4C03-FED8-4989-8852-3AECF91E1C77}" dt="2022-09-30T22:36:24.653" v="1289" actId="1076"/>
        <pc:sldMkLst>
          <pc:docMk/>
          <pc:sldMk cId="3971441594" sldId="345"/>
        </pc:sldMkLst>
        <pc:picChg chg="mod">
          <ac:chgData name="Nathan Clouse" userId="60190519-0423-46ec-ac65-f82d83ecfd9c" providerId="ADAL" clId="{92ED4C03-FED8-4989-8852-3AECF91E1C77}" dt="2022-09-30T22:36:24.653" v="1289" actId="1076"/>
          <ac:picMkLst>
            <pc:docMk/>
            <pc:sldMk cId="3971441594" sldId="345"/>
            <ac:picMk id="6" creationId="{A8931A09-B0DB-27F9-5D54-83E155E62517}"/>
          </ac:picMkLst>
        </pc:picChg>
      </pc:sldChg>
      <pc:sldChg chg="modSp mod">
        <pc:chgData name="Nathan Clouse" userId="60190519-0423-46ec-ac65-f82d83ecfd9c" providerId="ADAL" clId="{92ED4C03-FED8-4989-8852-3AECF91E1C77}" dt="2022-09-30T22:43:39.571" v="1297" actId="14100"/>
        <pc:sldMkLst>
          <pc:docMk/>
          <pc:sldMk cId="1656287602" sldId="346"/>
        </pc:sldMkLst>
        <pc:picChg chg="mod">
          <ac:chgData name="Nathan Clouse" userId="60190519-0423-46ec-ac65-f82d83ecfd9c" providerId="ADAL" clId="{92ED4C03-FED8-4989-8852-3AECF91E1C77}" dt="2022-09-30T22:43:39.571" v="1297" actId="14100"/>
          <ac:picMkLst>
            <pc:docMk/>
            <pc:sldMk cId="1656287602" sldId="346"/>
            <ac:picMk id="5" creationId="{0888EF17-3F68-B750-7CD5-6640526C8B7F}"/>
          </ac:picMkLst>
        </pc:picChg>
      </pc:sldChg>
      <pc:sldChg chg="new del">
        <pc:chgData name="Nathan Clouse" userId="60190519-0423-46ec-ac65-f82d83ecfd9c" providerId="ADAL" clId="{92ED4C03-FED8-4989-8852-3AECF91E1C77}" dt="2022-09-29T02:24:09.843" v="954" actId="47"/>
        <pc:sldMkLst>
          <pc:docMk/>
          <pc:sldMk cId="624097485" sldId="348"/>
        </pc:sldMkLst>
      </pc:sldChg>
      <pc:sldChg chg="modSp add mod">
        <pc:chgData name="Nathan Clouse" userId="60190519-0423-46ec-ac65-f82d83ecfd9c" providerId="ADAL" clId="{92ED4C03-FED8-4989-8852-3AECF91E1C77}" dt="2022-09-29T02:24:19.347" v="958" actId="1076"/>
        <pc:sldMkLst>
          <pc:docMk/>
          <pc:sldMk cId="2705470650" sldId="349"/>
        </pc:sldMkLst>
        <pc:spChg chg="mod">
          <ac:chgData name="Nathan Clouse" userId="60190519-0423-46ec-ac65-f82d83ecfd9c" providerId="ADAL" clId="{92ED4C03-FED8-4989-8852-3AECF91E1C77}" dt="2022-09-29T02:24:13.144" v="955" actId="20577"/>
          <ac:spMkLst>
            <pc:docMk/>
            <pc:sldMk cId="2705470650" sldId="349"/>
            <ac:spMk id="3" creationId="{1B66B792-851E-3D77-A646-78B2700A25C0}"/>
          </ac:spMkLst>
        </pc:spChg>
        <pc:picChg chg="mod">
          <ac:chgData name="Nathan Clouse" userId="60190519-0423-46ec-ac65-f82d83ecfd9c" providerId="ADAL" clId="{92ED4C03-FED8-4989-8852-3AECF91E1C77}" dt="2022-09-29T02:24:19.347" v="958" actId="1076"/>
          <ac:picMkLst>
            <pc:docMk/>
            <pc:sldMk cId="2705470650" sldId="349"/>
            <ac:picMk id="5" creationId="{38F02730-5CA0-B55B-F21D-4D9611E11604}"/>
          </ac:picMkLst>
        </pc:picChg>
      </pc:sldChg>
      <pc:sldChg chg="addSp delSp modSp add mod">
        <pc:chgData name="Nathan Clouse" userId="60190519-0423-46ec-ac65-f82d83ecfd9c" providerId="ADAL" clId="{92ED4C03-FED8-4989-8852-3AECF91E1C77}" dt="2022-09-30T01:11:04.875" v="1049" actId="1076"/>
        <pc:sldMkLst>
          <pc:docMk/>
          <pc:sldMk cId="1762095758" sldId="350"/>
        </pc:sldMkLst>
        <pc:picChg chg="del">
          <ac:chgData name="Nathan Clouse" userId="60190519-0423-46ec-ac65-f82d83ecfd9c" providerId="ADAL" clId="{92ED4C03-FED8-4989-8852-3AECF91E1C77}" dt="2022-09-30T01:07:54.116" v="1046" actId="478"/>
          <ac:picMkLst>
            <pc:docMk/>
            <pc:sldMk cId="1762095758" sldId="350"/>
            <ac:picMk id="3" creationId="{BD5E3296-EEA1-86B7-EC6C-CEFF3291F20C}"/>
          </ac:picMkLst>
        </pc:picChg>
        <pc:picChg chg="add mod">
          <ac:chgData name="Nathan Clouse" userId="60190519-0423-46ec-ac65-f82d83ecfd9c" providerId="ADAL" clId="{92ED4C03-FED8-4989-8852-3AECF91E1C77}" dt="2022-09-30T01:11:04.875" v="1049" actId="1076"/>
          <ac:picMkLst>
            <pc:docMk/>
            <pc:sldMk cId="1762095758" sldId="350"/>
            <ac:picMk id="4" creationId="{9370DF44-96B2-BA72-0FA9-590D2B388795}"/>
          </ac:picMkLst>
        </pc:picChg>
      </pc:sldChg>
      <pc:sldChg chg="addSp delSp modSp new mod">
        <pc:chgData name="Nathan Clouse" userId="60190519-0423-46ec-ac65-f82d83ecfd9c" providerId="ADAL" clId="{92ED4C03-FED8-4989-8852-3AECF91E1C77}" dt="2022-09-30T22:32:32.514" v="1282" actId="14100"/>
        <pc:sldMkLst>
          <pc:docMk/>
          <pc:sldMk cId="1553439993" sldId="351"/>
        </pc:sldMkLst>
        <pc:spChg chg="mod">
          <ac:chgData name="Nathan Clouse" userId="60190519-0423-46ec-ac65-f82d83ecfd9c" providerId="ADAL" clId="{92ED4C03-FED8-4989-8852-3AECF91E1C77}" dt="2022-09-30T22:14:48.529" v="1108" actId="20577"/>
          <ac:spMkLst>
            <pc:docMk/>
            <pc:sldMk cId="1553439993" sldId="351"/>
            <ac:spMk id="2" creationId="{56250E66-682A-0F1A-531C-5313DB51DAEF}"/>
          </ac:spMkLst>
        </pc:spChg>
        <pc:spChg chg="mod">
          <ac:chgData name="Nathan Clouse" userId="60190519-0423-46ec-ac65-f82d83ecfd9c" providerId="ADAL" clId="{92ED4C03-FED8-4989-8852-3AECF91E1C77}" dt="2022-09-30T22:32:32.514" v="1282" actId="14100"/>
          <ac:spMkLst>
            <pc:docMk/>
            <pc:sldMk cId="1553439993" sldId="351"/>
            <ac:spMk id="3" creationId="{78C9B690-6A2D-1038-2104-1C689A89A599}"/>
          </ac:spMkLst>
        </pc:spChg>
        <pc:graphicFrameChg chg="add del mod modGraphic">
          <ac:chgData name="Nathan Clouse" userId="60190519-0423-46ec-ac65-f82d83ecfd9c" providerId="ADAL" clId="{92ED4C03-FED8-4989-8852-3AECF91E1C77}" dt="2022-09-30T22:17:50.109" v="1129" actId="3680"/>
          <ac:graphicFrameMkLst>
            <pc:docMk/>
            <pc:sldMk cId="1553439993" sldId="351"/>
            <ac:graphicFrameMk id="4" creationId="{D90A12BD-3429-E1BE-CC0A-8F61CD7CAA32}"/>
          </ac:graphicFrameMkLst>
        </pc:graphicFrameChg>
      </pc:sldChg>
      <pc:sldChg chg="modSp add mod">
        <pc:chgData name="Nathan Clouse" userId="60190519-0423-46ec-ac65-f82d83ecfd9c" providerId="ADAL" clId="{92ED4C03-FED8-4989-8852-3AECF91E1C77}" dt="2022-09-30T22:31:56.076" v="1275" actId="255"/>
        <pc:sldMkLst>
          <pc:docMk/>
          <pc:sldMk cId="416535388" sldId="352"/>
        </pc:sldMkLst>
        <pc:spChg chg="mod">
          <ac:chgData name="Nathan Clouse" userId="60190519-0423-46ec-ac65-f82d83ecfd9c" providerId="ADAL" clId="{92ED4C03-FED8-4989-8852-3AECF91E1C77}" dt="2022-09-30T22:31:56.076" v="1275" actId="255"/>
          <ac:spMkLst>
            <pc:docMk/>
            <pc:sldMk cId="416535388" sldId="352"/>
            <ac:spMk id="3" creationId="{78C9B690-6A2D-1038-2104-1C689A89A599}"/>
          </ac:spMkLst>
        </pc:spChg>
      </pc:sldChg>
      <pc:sldChg chg="add del">
        <pc:chgData name="Nathan Clouse" userId="60190519-0423-46ec-ac65-f82d83ecfd9c" providerId="ADAL" clId="{92ED4C03-FED8-4989-8852-3AECF91E1C77}" dt="2022-09-30T22:17:43.481" v="1122" actId="2890"/>
        <pc:sldMkLst>
          <pc:docMk/>
          <pc:sldMk cId="3746380220" sldId="352"/>
        </pc:sldMkLst>
      </pc:sldChg>
      <pc:sldChg chg="add del">
        <pc:chgData name="Nathan Clouse" userId="60190519-0423-46ec-ac65-f82d83ecfd9c" providerId="ADAL" clId="{92ED4C03-FED8-4989-8852-3AECF91E1C77}" dt="2022-09-30T22:17:43.093" v="1121" actId="2890"/>
        <pc:sldMkLst>
          <pc:docMk/>
          <pc:sldMk cId="393587465" sldId="353"/>
        </pc:sldMkLst>
      </pc:sldChg>
      <pc:sldChg chg="modSp add mod">
        <pc:chgData name="Nathan Clouse" userId="60190519-0423-46ec-ac65-f82d83ecfd9c" providerId="ADAL" clId="{92ED4C03-FED8-4989-8852-3AECF91E1C77}" dt="2022-09-30T22:31:48.347" v="1274" actId="255"/>
        <pc:sldMkLst>
          <pc:docMk/>
          <pc:sldMk cId="2422360353" sldId="353"/>
        </pc:sldMkLst>
        <pc:spChg chg="mod">
          <ac:chgData name="Nathan Clouse" userId="60190519-0423-46ec-ac65-f82d83ecfd9c" providerId="ADAL" clId="{92ED4C03-FED8-4989-8852-3AECF91E1C77}" dt="2022-09-30T22:31:48.347" v="1274" actId="255"/>
          <ac:spMkLst>
            <pc:docMk/>
            <pc:sldMk cId="2422360353" sldId="353"/>
            <ac:spMk id="3" creationId="{78C9B690-6A2D-1038-2104-1C689A89A599}"/>
          </ac:spMkLst>
        </pc:spChg>
      </pc:sldChg>
      <pc:sldChg chg="addSp delSp modSp new mod modClrScheme chgLayout">
        <pc:chgData name="Nathan Clouse" userId="60190519-0423-46ec-ac65-f82d83ecfd9c" providerId="ADAL" clId="{92ED4C03-FED8-4989-8852-3AECF91E1C77}" dt="2022-09-30T22:43:26.839" v="1296" actId="17032"/>
        <pc:sldMkLst>
          <pc:docMk/>
          <pc:sldMk cId="82343740" sldId="354"/>
        </pc:sldMkLst>
        <pc:spChg chg="del">
          <ac:chgData name="Nathan Clouse" userId="60190519-0423-46ec-ac65-f82d83ecfd9c" providerId="ADAL" clId="{92ED4C03-FED8-4989-8852-3AECF91E1C77}" dt="2022-09-30T22:42:59.731" v="1291" actId="700"/>
          <ac:spMkLst>
            <pc:docMk/>
            <pc:sldMk cId="82343740" sldId="354"/>
            <ac:spMk id="2" creationId="{8EA46BD0-7424-1451-C32D-5C1CC4E443C0}"/>
          </ac:spMkLst>
        </pc:spChg>
        <pc:spChg chg="del">
          <ac:chgData name="Nathan Clouse" userId="60190519-0423-46ec-ac65-f82d83ecfd9c" providerId="ADAL" clId="{92ED4C03-FED8-4989-8852-3AECF91E1C77}" dt="2022-09-30T22:42:59.731" v="1291" actId="700"/>
          <ac:spMkLst>
            <pc:docMk/>
            <pc:sldMk cId="82343740" sldId="354"/>
            <ac:spMk id="3" creationId="{EB66A69A-DC80-8F68-9AFC-68966871EF85}"/>
          </ac:spMkLst>
        </pc:spChg>
        <pc:spChg chg="add mod">
          <ac:chgData name="Nathan Clouse" userId="60190519-0423-46ec-ac65-f82d83ecfd9c" providerId="ADAL" clId="{92ED4C03-FED8-4989-8852-3AECF91E1C77}" dt="2022-09-30T22:43:26.839" v="1296" actId="17032"/>
          <ac:spMkLst>
            <pc:docMk/>
            <pc:sldMk cId="82343740" sldId="354"/>
            <ac:spMk id="6" creationId="{05996696-D55F-FE82-2177-8A335DB2D3A3}"/>
          </ac:spMkLst>
        </pc:spChg>
        <pc:picChg chg="add">
          <ac:chgData name="Nathan Clouse" userId="60190519-0423-46ec-ac65-f82d83ecfd9c" providerId="ADAL" clId="{92ED4C03-FED8-4989-8852-3AECF91E1C77}" dt="2022-09-30T22:43:00.403" v="1292" actId="22"/>
          <ac:picMkLst>
            <pc:docMk/>
            <pc:sldMk cId="82343740" sldId="354"/>
            <ac:picMk id="5" creationId="{3CB33CEB-A290-7B32-539D-D8747156592B}"/>
          </ac:picMkLst>
        </pc:picChg>
      </pc:sldChg>
      <pc:sldChg chg="addSp delSp modSp new mod">
        <pc:chgData name="Nathan Clouse" userId="60190519-0423-46ec-ac65-f82d83ecfd9c" providerId="ADAL" clId="{92ED4C03-FED8-4989-8852-3AECF91E1C77}" dt="2022-09-30T23:52:43.447" v="1314" actId="962"/>
        <pc:sldMkLst>
          <pc:docMk/>
          <pc:sldMk cId="1225195747" sldId="355"/>
        </pc:sldMkLst>
        <pc:spChg chg="add del">
          <ac:chgData name="Nathan Clouse" userId="60190519-0423-46ec-ac65-f82d83ecfd9c" providerId="ADAL" clId="{92ED4C03-FED8-4989-8852-3AECF91E1C77}" dt="2022-09-30T23:52:24.528" v="1311"/>
          <ac:spMkLst>
            <pc:docMk/>
            <pc:sldMk cId="1225195747" sldId="355"/>
            <ac:spMk id="2" creationId="{4DC600E4-945D-F202-695C-6519793B0115}"/>
          </ac:spMkLst>
        </pc:spChg>
        <pc:picChg chg="add mod">
          <ac:chgData name="Nathan Clouse" userId="60190519-0423-46ec-ac65-f82d83ecfd9c" providerId="ADAL" clId="{92ED4C03-FED8-4989-8852-3AECF91E1C77}" dt="2022-09-30T23:52:43.447" v="1314" actId="962"/>
          <ac:picMkLst>
            <pc:docMk/>
            <pc:sldMk cId="1225195747" sldId="355"/>
            <ac:picMk id="4" creationId="{EFCF0AFA-C168-A343-3C15-D48CD188DA26}"/>
          </ac:picMkLst>
        </pc:picChg>
      </pc:sldChg>
      <pc:sldChg chg="addSp delSp modSp add mod delAnim modAnim">
        <pc:chgData name="Nathan Clouse" userId="60190519-0423-46ec-ac65-f82d83ecfd9c" providerId="ADAL" clId="{92ED4C03-FED8-4989-8852-3AECF91E1C77}" dt="2022-09-30T23:57:39.865" v="1430" actId="1076"/>
        <pc:sldMkLst>
          <pc:docMk/>
          <pc:sldMk cId="1967151677" sldId="356"/>
        </pc:sldMkLst>
        <pc:spChg chg="add del mod">
          <ac:chgData name="Nathan Clouse" userId="60190519-0423-46ec-ac65-f82d83ecfd9c" providerId="ADAL" clId="{92ED4C03-FED8-4989-8852-3AECF91E1C77}" dt="2022-09-30T23:56:01.367" v="1422" actId="478"/>
          <ac:spMkLst>
            <pc:docMk/>
            <pc:sldMk cId="1967151677" sldId="356"/>
            <ac:spMk id="2" creationId="{ADD6BE1A-7138-A641-9D85-E4C6094B10FB}"/>
          </ac:spMkLst>
        </pc:spChg>
        <pc:picChg chg="mod">
          <ac:chgData name="Nathan Clouse" userId="60190519-0423-46ec-ac65-f82d83ecfd9c" providerId="ADAL" clId="{92ED4C03-FED8-4989-8852-3AECF91E1C77}" dt="2022-09-30T23:57:39.865" v="1430" actId="1076"/>
          <ac:picMkLst>
            <pc:docMk/>
            <pc:sldMk cId="1967151677" sldId="356"/>
            <ac:picMk id="4" creationId="{EFCF0AFA-C168-A343-3C15-D48CD188DA26}"/>
          </ac:picMkLst>
        </pc:picChg>
        <pc:picChg chg="add mod">
          <ac:chgData name="Nathan Clouse" userId="60190519-0423-46ec-ac65-f82d83ecfd9c" providerId="ADAL" clId="{92ED4C03-FED8-4989-8852-3AECF91E1C77}" dt="2022-09-30T23:56:46.924" v="1426" actId="1076"/>
          <ac:picMkLst>
            <pc:docMk/>
            <pc:sldMk cId="1967151677" sldId="356"/>
            <ac:picMk id="5122" creationId="{4F66F3B3-4911-254F-1EDC-0A08B1F0F6A1}"/>
          </ac:picMkLst>
        </pc:picChg>
      </pc:sldChg>
      <pc:sldChg chg="add del">
        <pc:chgData name="Nathan Clouse" userId="60190519-0423-46ec-ac65-f82d83ecfd9c" providerId="ADAL" clId="{92ED4C03-FED8-4989-8852-3AECF91E1C77}" dt="2022-09-30T23:55:00.226" v="1324" actId="47"/>
        <pc:sldMkLst>
          <pc:docMk/>
          <pc:sldMk cId="1066164256" sldId="357"/>
        </pc:sldMkLst>
      </pc:sldChg>
      <pc:sldChg chg="add">
        <pc:chgData name="Nathan Clouse" userId="60190519-0423-46ec-ac65-f82d83ecfd9c" providerId="ADAL" clId="{92ED4C03-FED8-4989-8852-3AECF91E1C77}" dt="2022-09-30T23:54:54.842" v="1322"/>
        <pc:sldMkLst>
          <pc:docMk/>
          <pc:sldMk cId="3717605091" sldId="358"/>
        </pc:sldMkLst>
      </pc:sldChg>
      <pc:sldChg chg="addSp delSp modSp add mod delAnim modAnim">
        <pc:chgData name="Nathan Clouse" userId="60190519-0423-46ec-ac65-f82d83ecfd9c" providerId="ADAL" clId="{92ED4C03-FED8-4989-8852-3AECF91E1C77}" dt="2022-09-30T23:57:30.270" v="1429" actId="1076"/>
        <pc:sldMkLst>
          <pc:docMk/>
          <pc:sldMk cId="2572922394" sldId="359"/>
        </pc:sldMkLst>
        <pc:spChg chg="del">
          <ac:chgData name="Nathan Clouse" userId="60190519-0423-46ec-ac65-f82d83ecfd9c" providerId="ADAL" clId="{92ED4C03-FED8-4989-8852-3AECF91E1C77}" dt="2022-09-30T23:55:03.111" v="1325" actId="478"/>
          <ac:spMkLst>
            <pc:docMk/>
            <pc:sldMk cId="2572922394" sldId="359"/>
            <ac:spMk id="2" creationId="{ADD6BE1A-7138-A641-9D85-E4C6094B10FB}"/>
          </ac:spMkLst>
        </pc:spChg>
        <pc:spChg chg="add del mod">
          <ac:chgData name="Nathan Clouse" userId="60190519-0423-46ec-ac65-f82d83ecfd9c" providerId="ADAL" clId="{92ED4C03-FED8-4989-8852-3AECF91E1C77}" dt="2022-09-30T23:55:58.111" v="1421" actId="478"/>
          <ac:spMkLst>
            <pc:docMk/>
            <pc:sldMk cId="2572922394" sldId="359"/>
            <ac:spMk id="3" creationId="{6266E44B-C852-BB90-CCF2-61AFDAFE2F51}"/>
          </ac:spMkLst>
        </pc:spChg>
        <pc:picChg chg="mod">
          <ac:chgData name="Nathan Clouse" userId="60190519-0423-46ec-ac65-f82d83ecfd9c" providerId="ADAL" clId="{92ED4C03-FED8-4989-8852-3AECF91E1C77}" dt="2022-09-30T23:55:40.941" v="1418" actId="1076"/>
          <ac:picMkLst>
            <pc:docMk/>
            <pc:sldMk cId="2572922394" sldId="359"/>
            <ac:picMk id="4" creationId="{EFCF0AFA-C168-A343-3C15-D48CD188DA26}"/>
          </ac:picMkLst>
        </pc:picChg>
        <pc:picChg chg="add mod">
          <ac:chgData name="Nathan Clouse" userId="60190519-0423-46ec-ac65-f82d83ecfd9c" providerId="ADAL" clId="{92ED4C03-FED8-4989-8852-3AECF91E1C77}" dt="2022-09-30T23:57:30.270" v="1429" actId="1076"/>
          <ac:picMkLst>
            <pc:docMk/>
            <pc:sldMk cId="2572922394" sldId="359"/>
            <ac:picMk id="2050" creationId="{9330FAB9-A002-57F2-3D92-222D62C320FE}"/>
          </ac:picMkLst>
        </pc:picChg>
      </pc:sldChg>
      <pc:sldMasterChg chg="modSldLayout">
        <pc:chgData name="Nathan Clouse" userId="60190519-0423-46ec-ac65-f82d83ecfd9c" providerId="ADAL" clId="{92ED4C03-FED8-4989-8852-3AECF91E1C77}" dt="2022-09-30T01:02:09.225" v="1043"/>
        <pc:sldMasterMkLst>
          <pc:docMk/>
          <pc:sldMasterMk cId="0" sldId="2147483648"/>
        </pc:sldMasterMkLst>
        <pc:sldLayoutChg chg="addSp delSp modSp mod delAnim modAnim">
          <pc:chgData name="Nathan Clouse" userId="60190519-0423-46ec-ac65-f82d83ecfd9c" providerId="ADAL" clId="{92ED4C03-FED8-4989-8852-3AECF91E1C77}" dt="2022-09-30T01:01:06.517" v="1036" actId="478"/>
          <pc:sldLayoutMkLst>
            <pc:docMk/>
            <pc:sldMasterMk cId="0" sldId="2147483648"/>
            <pc:sldLayoutMk cId="1735469522" sldId="2147483657"/>
          </pc:sldLayoutMkLst>
          <pc:picChg chg="add del mod ord">
            <ac:chgData name="Nathan Clouse" userId="60190519-0423-46ec-ac65-f82d83ecfd9c" providerId="ADAL" clId="{92ED4C03-FED8-4989-8852-3AECF91E1C77}" dt="2022-09-30T01:01:06.517" v="1036" actId="478"/>
            <ac:picMkLst>
              <pc:docMk/>
              <pc:sldMasterMk cId="0" sldId="2147483648"/>
              <pc:sldLayoutMk cId="1735469522" sldId="2147483657"/>
              <ac:picMk id="2" creationId="{C7A38CE5-8239-A486-3585-81C15B5D5CD8}"/>
            </ac:picMkLst>
          </pc:picChg>
        </pc:sldLayoutChg>
        <pc:sldLayoutChg chg="addSp modSp mod modAnim">
          <pc:chgData name="Nathan Clouse" userId="60190519-0423-46ec-ac65-f82d83ecfd9c" providerId="ADAL" clId="{92ED4C03-FED8-4989-8852-3AECF91E1C77}" dt="2022-09-30T01:02:09.225" v="1043"/>
          <pc:sldLayoutMkLst>
            <pc:docMk/>
            <pc:sldMasterMk cId="0" sldId="2147483648"/>
            <pc:sldLayoutMk cId="1847989720" sldId="2147483658"/>
          </pc:sldLayoutMkLst>
          <pc:picChg chg="add mod ord">
            <ac:chgData name="Nathan Clouse" userId="60190519-0423-46ec-ac65-f82d83ecfd9c" providerId="ADAL" clId="{92ED4C03-FED8-4989-8852-3AECF91E1C77}" dt="2022-09-30T01:02:09.225" v="1043"/>
            <ac:picMkLst>
              <pc:docMk/>
              <pc:sldMasterMk cId="0" sldId="2147483648"/>
              <pc:sldLayoutMk cId="1847989720" sldId="2147483658"/>
              <ac:picMk id="2" creationId="{F4C365F5-F05E-21D0-97E0-CF2FE705724F}"/>
            </ac:picMkLst>
          </pc:picChg>
        </pc:sldLayoutChg>
      </pc:sldMasterChg>
    </pc:docChg>
  </pc:docChgLst>
  <pc:docChgLst>
    <pc:chgData name="Nathan Clouse" userId="8cef2679-35de-4422-b8cb-c69155b58feb" providerId="ADAL" clId="{43161126-02B7-47A3-97F4-99C638E30683}"/>
    <pc:docChg chg="undo custSel addSld modSld modMainMaster">
      <pc:chgData name="Nathan Clouse" userId="8cef2679-35de-4422-b8cb-c69155b58feb" providerId="ADAL" clId="{43161126-02B7-47A3-97F4-99C638E30683}" dt="2022-10-12T12:50:08.549" v="729" actId="478"/>
      <pc:docMkLst>
        <pc:docMk/>
      </pc:docMkLst>
      <pc:sldChg chg="modAnim">
        <pc:chgData name="Nathan Clouse" userId="8cef2679-35de-4422-b8cb-c69155b58feb" providerId="ADAL" clId="{43161126-02B7-47A3-97F4-99C638E30683}" dt="2022-10-09T21:06:58.803" v="64"/>
        <pc:sldMkLst>
          <pc:docMk/>
          <pc:sldMk cId="0" sldId="256"/>
        </pc:sldMkLst>
      </pc:sldChg>
      <pc:sldChg chg="addSp modSp mod">
        <pc:chgData name="Nathan Clouse" userId="8cef2679-35de-4422-b8cb-c69155b58feb" providerId="ADAL" clId="{43161126-02B7-47A3-97F4-99C638E30683}" dt="2022-10-10T23:55:29.044" v="728" actId="1076"/>
        <pc:sldMkLst>
          <pc:docMk/>
          <pc:sldMk cId="1415323250" sldId="270"/>
        </pc:sldMkLst>
        <pc:picChg chg="add mod">
          <ac:chgData name="Nathan Clouse" userId="8cef2679-35de-4422-b8cb-c69155b58feb" providerId="ADAL" clId="{43161126-02B7-47A3-97F4-99C638E30683}" dt="2022-10-10T23:55:29.044" v="728" actId="1076"/>
          <ac:picMkLst>
            <pc:docMk/>
            <pc:sldMk cId="1415323250" sldId="270"/>
            <ac:picMk id="3" creationId="{E6C8C299-9582-64C4-29D0-8AA52CFA44B6}"/>
          </ac:picMkLst>
        </pc:picChg>
      </pc:sldChg>
      <pc:sldChg chg="addSp modSp mod">
        <pc:chgData name="Nathan Clouse" userId="8cef2679-35de-4422-b8cb-c69155b58feb" providerId="ADAL" clId="{43161126-02B7-47A3-97F4-99C638E30683}" dt="2022-10-10T23:40:36.427" v="680" actId="255"/>
        <pc:sldMkLst>
          <pc:docMk/>
          <pc:sldMk cId="2448750386" sldId="271"/>
        </pc:sldMkLst>
        <pc:spChg chg="mod">
          <ac:chgData name="Nathan Clouse" userId="8cef2679-35de-4422-b8cb-c69155b58feb" providerId="ADAL" clId="{43161126-02B7-47A3-97F4-99C638E30683}" dt="2022-10-10T23:40:36.427" v="680" actId="255"/>
          <ac:spMkLst>
            <pc:docMk/>
            <pc:sldMk cId="2448750386" sldId="271"/>
            <ac:spMk id="3" creationId="{0536CB28-BD46-95D9-7737-F46F7D2ECB24}"/>
          </ac:spMkLst>
        </pc:spChg>
        <pc:picChg chg="add mod">
          <ac:chgData name="Nathan Clouse" userId="8cef2679-35de-4422-b8cb-c69155b58feb" providerId="ADAL" clId="{43161126-02B7-47A3-97F4-99C638E30683}" dt="2022-10-09T15:54:13.576" v="41" actId="1076"/>
          <ac:picMkLst>
            <pc:docMk/>
            <pc:sldMk cId="2448750386" sldId="271"/>
            <ac:picMk id="5" creationId="{9C0833FE-D9A3-00B0-A2DB-BFE6721BEA38}"/>
          </ac:picMkLst>
        </pc:picChg>
      </pc:sldChg>
      <pc:sldChg chg="modSp mod">
        <pc:chgData name="Nathan Clouse" userId="8cef2679-35de-4422-b8cb-c69155b58feb" providerId="ADAL" clId="{43161126-02B7-47A3-97F4-99C638E30683}" dt="2022-10-10T23:42:20.181" v="685" actId="403"/>
        <pc:sldMkLst>
          <pc:docMk/>
          <pc:sldMk cId="2113100771" sldId="273"/>
        </pc:sldMkLst>
        <pc:spChg chg="mod">
          <ac:chgData name="Nathan Clouse" userId="8cef2679-35de-4422-b8cb-c69155b58feb" providerId="ADAL" clId="{43161126-02B7-47A3-97F4-99C638E30683}" dt="2022-10-10T23:42:20.181" v="685" actId="403"/>
          <ac:spMkLst>
            <pc:docMk/>
            <pc:sldMk cId="2113100771" sldId="273"/>
            <ac:spMk id="3" creationId="{55CCF9E0-5362-7786-13DE-D5DEB883A850}"/>
          </ac:spMkLst>
        </pc:spChg>
      </pc:sldChg>
      <pc:sldChg chg="addSp modSp mod">
        <pc:chgData name="Nathan Clouse" userId="8cef2679-35de-4422-b8cb-c69155b58feb" providerId="ADAL" clId="{43161126-02B7-47A3-97F4-99C638E30683}" dt="2022-10-10T14:31:44.136" v="408" actId="5793"/>
        <pc:sldMkLst>
          <pc:docMk/>
          <pc:sldMk cId="4222910376" sldId="276"/>
        </pc:sldMkLst>
        <pc:spChg chg="mod">
          <ac:chgData name="Nathan Clouse" userId="8cef2679-35de-4422-b8cb-c69155b58feb" providerId="ADAL" clId="{43161126-02B7-47A3-97F4-99C638E30683}" dt="2022-10-10T14:31:44.136" v="408" actId="5793"/>
          <ac:spMkLst>
            <pc:docMk/>
            <pc:sldMk cId="4222910376" sldId="276"/>
            <ac:spMk id="3" creationId="{0536CB28-BD46-95D9-7737-F46F7D2ECB24}"/>
          </ac:spMkLst>
        </pc:spChg>
        <pc:picChg chg="add mod">
          <ac:chgData name="Nathan Clouse" userId="8cef2679-35de-4422-b8cb-c69155b58feb" providerId="ADAL" clId="{43161126-02B7-47A3-97F4-99C638E30683}" dt="2022-10-10T14:31:19.633" v="405" actId="1038"/>
          <ac:picMkLst>
            <pc:docMk/>
            <pc:sldMk cId="4222910376" sldId="276"/>
            <ac:picMk id="5" creationId="{8BF0ADDC-32CA-0700-8407-9A94708BD69D}"/>
          </ac:picMkLst>
        </pc:picChg>
      </pc:sldChg>
      <pc:sldChg chg="modSp mod">
        <pc:chgData name="Nathan Clouse" userId="8cef2679-35de-4422-b8cb-c69155b58feb" providerId="ADAL" clId="{43161126-02B7-47A3-97F4-99C638E30683}" dt="2022-10-09T21:45:45.125" v="253" actId="20577"/>
        <pc:sldMkLst>
          <pc:docMk/>
          <pc:sldMk cId="3622612612" sldId="278"/>
        </pc:sldMkLst>
        <pc:spChg chg="mod">
          <ac:chgData name="Nathan Clouse" userId="8cef2679-35de-4422-b8cb-c69155b58feb" providerId="ADAL" clId="{43161126-02B7-47A3-97F4-99C638E30683}" dt="2022-10-09T21:45:45.125" v="253" actId="20577"/>
          <ac:spMkLst>
            <pc:docMk/>
            <pc:sldMk cId="3622612612" sldId="278"/>
            <ac:spMk id="2" creationId="{111791BA-ADB9-3AA7-A0B1-A07C5FDCF036}"/>
          </ac:spMkLst>
        </pc:spChg>
      </pc:sldChg>
      <pc:sldChg chg="modSp mod">
        <pc:chgData name="Nathan Clouse" userId="8cef2679-35de-4422-b8cb-c69155b58feb" providerId="ADAL" clId="{43161126-02B7-47A3-97F4-99C638E30683}" dt="2022-10-09T21:50:53.747" v="311" actId="20577"/>
        <pc:sldMkLst>
          <pc:docMk/>
          <pc:sldMk cId="112661517" sldId="280"/>
        </pc:sldMkLst>
        <pc:spChg chg="mod">
          <ac:chgData name="Nathan Clouse" userId="8cef2679-35de-4422-b8cb-c69155b58feb" providerId="ADAL" clId="{43161126-02B7-47A3-97F4-99C638E30683}" dt="2022-10-09T21:50:53.747" v="311" actId="20577"/>
          <ac:spMkLst>
            <pc:docMk/>
            <pc:sldMk cId="112661517" sldId="280"/>
            <ac:spMk id="3" creationId="{BDAC0A9E-69DB-A92D-1586-134E0EA2F179}"/>
          </ac:spMkLst>
        </pc:spChg>
      </pc:sldChg>
      <pc:sldChg chg="addSp delSp modSp mod">
        <pc:chgData name="Nathan Clouse" userId="8cef2679-35de-4422-b8cb-c69155b58feb" providerId="ADAL" clId="{43161126-02B7-47A3-97F4-99C638E30683}" dt="2022-10-10T23:33:49.285" v="670" actId="478"/>
        <pc:sldMkLst>
          <pc:docMk/>
          <pc:sldMk cId="4005695668" sldId="287"/>
        </pc:sldMkLst>
        <pc:spChg chg="mod">
          <ac:chgData name="Nathan Clouse" userId="8cef2679-35de-4422-b8cb-c69155b58feb" providerId="ADAL" clId="{43161126-02B7-47A3-97F4-99C638E30683}" dt="2022-10-10T23:33:46.789" v="669" actId="255"/>
          <ac:spMkLst>
            <pc:docMk/>
            <pc:sldMk cId="4005695668" sldId="287"/>
            <ac:spMk id="3" creationId="{1B66B792-851E-3D77-A646-78B2700A25C0}"/>
          </ac:spMkLst>
        </pc:spChg>
        <pc:picChg chg="add del mod">
          <ac:chgData name="Nathan Clouse" userId="8cef2679-35de-4422-b8cb-c69155b58feb" providerId="ADAL" clId="{43161126-02B7-47A3-97F4-99C638E30683}" dt="2022-10-10T23:33:49.285" v="670" actId="478"/>
          <ac:picMkLst>
            <pc:docMk/>
            <pc:sldMk cId="4005695668" sldId="287"/>
            <ac:picMk id="5" creationId="{1C2A9F9D-CBBD-661F-F185-77A6BA4E003B}"/>
          </ac:picMkLst>
        </pc:picChg>
      </pc:sldChg>
      <pc:sldChg chg="modSp mod">
        <pc:chgData name="Nathan Clouse" userId="8cef2679-35de-4422-b8cb-c69155b58feb" providerId="ADAL" clId="{43161126-02B7-47A3-97F4-99C638E30683}" dt="2022-10-10T23:39:29.004" v="677" actId="255"/>
        <pc:sldMkLst>
          <pc:docMk/>
          <pc:sldMk cId="689368894" sldId="290"/>
        </pc:sldMkLst>
        <pc:spChg chg="mod">
          <ac:chgData name="Nathan Clouse" userId="8cef2679-35de-4422-b8cb-c69155b58feb" providerId="ADAL" clId="{43161126-02B7-47A3-97F4-99C638E30683}" dt="2022-10-10T23:39:29.004" v="677" actId="255"/>
          <ac:spMkLst>
            <pc:docMk/>
            <pc:sldMk cId="689368894" sldId="290"/>
            <ac:spMk id="3" creationId="{1B66B792-851E-3D77-A646-78B2700A25C0}"/>
          </ac:spMkLst>
        </pc:spChg>
      </pc:sldChg>
      <pc:sldChg chg="modSp mod">
        <pc:chgData name="Nathan Clouse" userId="8cef2679-35de-4422-b8cb-c69155b58feb" providerId="ADAL" clId="{43161126-02B7-47A3-97F4-99C638E30683}" dt="2022-10-09T21:50:07.861" v="297" actId="20577"/>
        <pc:sldMkLst>
          <pc:docMk/>
          <pc:sldMk cId="917498539" sldId="296"/>
        </pc:sldMkLst>
        <pc:spChg chg="mod">
          <ac:chgData name="Nathan Clouse" userId="8cef2679-35de-4422-b8cb-c69155b58feb" providerId="ADAL" clId="{43161126-02B7-47A3-97F4-99C638E30683}" dt="2022-10-09T15:55:23.337" v="63" actId="20577"/>
          <ac:spMkLst>
            <pc:docMk/>
            <pc:sldMk cId="917498539" sldId="296"/>
            <ac:spMk id="4" creationId="{F28E31D3-D9F4-38CB-AF45-490F5CA57B3C}"/>
          </ac:spMkLst>
        </pc:spChg>
        <pc:spChg chg="mod">
          <ac:chgData name="Nathan Clouse" userId="8cef2679-35de-4422-b8cb-c69155b58feb" providerId="ADAL" clId="{43161126-02B7-47A3-97F4-99C638E30683}" dt="2022-10-09T21:50:07.861" v="297" actId="20577"/>
          <ac:spMkLst>
            <pc:docMk/>
            <pc:sldMk cId="917498539" sldId="296"/>
            <ac:spMk id="5" creationId="{69721046-2673-1C46-F35B-4E1A7304BF33}"/>
          </ac:spMkLst>
        </pc:spChg>
      </pc:sldChg>
      <pc:sldChg chg="mod modClrScheme chgLayout">
        <pc:chgData name="Nathan Clouse" userId="8cef2679-35de-4422-b8cb-c69155b58feb" providerId="ADAL" clId="{43161126-02B7-47A3-97F4-99C638E30683}" dt="2022-10-09T21:41:21.077" v="247" actId="700"/>
        <pc:sldMkLst>
          <pc:docMk/>
          <pc:sldMk cId="4156954409" sldId="311"/>
        </pc:sldMkLst>
      </pc:sldChg>
      <pc:sldChg chg="modSp mod">
        <pc:chgData name="Nathan Clouse" userId="8cef2679-35de-4422-b8cb-c69155b58feb" providerId="ADAL" clId="{43161126-02B7-47A3-97F4-99C638E30683}" dt="2022-10-10T23:41:47.317" v="683" actId="20577"/>
        <pc:sldMkLst>
          <pc:docMk/>
          <pc:sldMk cId="1623321740" sldId="312"/>
        </pc:sldMkLst>
        <pc:graphicFrameChg chg="modGraphic">
          <ac:chgData name="Nathan Clouse" userId="8cef2679-35de-4422-b8cb-c69155b58feb" providerId="ADAL" clId="{43161126-02B7-47A3-97F4-99C638E30683}" dt="2022-10-10T23:41:47.317" v="683" actId="20577"/>
          <ac:graphicFrameMkLst>
            <pc:docMk/>
            <pc:sldMk cId="1623321740" sldId="312"/>
            <ac:graphicFrameMk id="4" creationId="{8C61E392-A2AF-1E1C-FAEA-8503BEE4AB31}"/>
          </ac:graphicFrameMkLst>
        </pc:graphicFrameChg>
      </pc:sldChg>
      <pc:sldChg chg="delSp modSp add mod">
        <pc:chgData name="Nathan Clouse" userId="8cef2679-35de-4422-b8cb-c69155b58feb" providerId="ADAL" clId="{43161126-02B7-47A3-97F4-99C638E30683}" dt="2022-10-10T23:44:25.884" v="691" actId="403"/>
        <pc:sldMkLst>
          <pc:docMk/>
          <pc:sldMk cId="1928175425" sldId="317"/>
        </pc:sldMkLst>
        <pc:spChg chg="mod">
          <ac:chgData name="Nathan Clouse" userId="8cef2679-35de-4422-b8cb-c69155b58feb" providerId="ADAL" clId="{43161126-02B7-47A3-97F4-99C638E30683}" dt="2022-10-10T23:44:25.884" v="691" actId="403"/>
          <ac:spMkLst>
            <pc:docMk/>
            <pc:sldMk cId="1928175425" sldId="317"/>
            <ac:spMk id="3" creationId="{F1C87421-BF47-0E31-680F-2B6053F6D943}"/>
          </ac:spMkLst>
        </pc:spChg>
        <pc:picChg chg="del">
          <ac:chgData name="Nathan Clouse" userId="8cef2679-35de-4422-b8cb-c69155b58feb" providerId="ADAL" clId="{43161126-02B7-47A3-97F4-99C638E30683}" dt="2022-10-10T23:44:10.527" v="687" actId="478"/>
          <ac:picMkLst>
            <pc:docMk/>
            <pc:sldMk cId="1928175425" sldId="317"/>
            <ac:picMk id="7" creationId="{B6DE2294-E3DE-84A0-F74F-06CB81C82B45}"/>
          </ac:picMkLst>
        </pc:picChg>
      </pc:sldChg>
      <pc:sldChg chg="modNotesTx">
        <pc:chgData name="Nathan Clouse" userId="8cef2679-35de-4422-b8cb-c69155b58feb" providerId="ADAL" clId="{43161126-02B7-47A3-97F4-99C638E30683}" dt="2022-10-09T21:34:13.357" v="197" actId="20577"/>
        <pc:sldMkLst>
          <pc:docMk/>
          <pc:sldMk cId="1047730982" sldId="324"/>
        </pc:sldMkLst>
      </pc:sldChg>
      <pc:sldChg chg="addSp delSp modSp mod">
        <pc:chgData name="Nathan Clouse" userId="8cef2679-35de-4422-b8cb-c69155b58feb" providerId="ADAL" clId="{43161126-02B7-47A3-97F4-99C638E30683}" dt="2022-10-09T21:35:38.413" v="201" actId="17032"/>
        <pc:sldMkLst>
          <pc:docMk/>
          <pc:sldMk cId="223129917" sldId="325"/>
        </pc:sldMkLst>
        <pc:spChg chg="add del">
          <ac:chgData name="Nathan Clouse" userId="8cef2679-35de-4422-b8cb-c69155b58feb" providerId="ADAL" clId="{43161126-02B7-47A3-97F4-99C638E30683}" dt="2022-10-09T21:35:16.335" v="199" actId="11529"/>
          <ac:spMkLst>
            <pc:docMk/>
            <pc:sldMk cId="223129917" sldId="325"/>
            <ac:spMk id="2" creationId="{8309AEFA-3A9C-863C-31E5-C77041203DAA}"/>
          </ac:spMkLst>
        </pc:spChg>
        <pc:spChg chg="add mod">
          <ac:chgData name="Nathan Clouse" userId="8cef2679-35de-4422-b8cb-c69155b58feb" providerId="ADAL" clId="{43161126-02B7-47A3-97F4-99C638E30683}" dt="2022-10-09T21:35:38.413" v="201" actId="17032"/>
          <ac:spMkLst>
            <pc:docMk/>
            <pc:sldMk cId="223129917" sldId="325"/>
            <ac:spMk id="4" creationId="{7AE68A4E-741E-F8AB-7822-609F61FF5218}"/>
          </ac:spMkLst>
        </pc:spChg>
      </pc:sldChg>
      <pc:sldChg chg="addSp modSp">
        <pc:chgData name="Nathan Clouse" userId="8cef2679-35de-4422-b8cb-c69155b58feb" providerId="ADAL" clId="{43161126-02B7-47A3-97F4-99C638E30683}" dt="2022-10-09T21:26:00.001" v="124"/>
        <pc:sldMkLst>
          <pc:docMk/>
          <pc:sldMk cId="259361833" sldId="338"/>
        </pc:sldMkLst>
        <pc:spChg chg="add mod">
          <ac:chgData name="Nathan Clouse" userId="8cef2679-35de-4422-b8cb-c69155b58feb" providerId="ADAL" clId="{43161126-02B7-47A3-97F4-99C638E30683}" dt="2022-10-09T21:26:00.001" v="124"/>
          <ac:spMkLst>
            <pc:docMk/>
            <pc:sldMk cId="259361833" sldId="338"/>
            <ac:spMk id="2" creationId="{9E99B29B-5566-498A-5B2B-A93A723AD77C}"/>
          </ac:spMkLst>
        </pc:spChg>
      </pc:sldChg>
      <pc:sldChg chg="modNotesTx">
        <pc:chgData name="Nathan Clouse" userId="8cef2679-35de-4422-b8cb-c69155b58feb" providerId="ADAL" clId="{43161126-02B7-47A3-97F4-99C638E30683}" dt="2022-10-09T21:40:01.409" v="246" actId="20577"/>
        <pc:sldMkLst>
          <pc:docMk/>
          <pc:sldMk cId="1685448309" sldId="340"/>
        </pc:sldMkLst>
      </pc:sldChg>
      <pc:sldChg chg="modSp mod">
        <pc:chgData name="Nathan Clouse" userId="8cef2679-35de-4422-b8cb-c69155b58feb" providerId="ADAL" clId="{43161126-02B7-47A3-97F4-99C638E30683}" dt="2022-10-10T23:39:47.751" v="679" actId="255"/>
        <pc:sldMkLst>
          <pc:docMk/>
          <pc:sldMk cId="231244731" sldId="342"/>
        </pc:sldMkLst>
        <pc:spChg chg="mod">
          <ac:chgData name="Nathan Clouse" userId="8cef2679-35de-4422-b8cb-c69155b58feb" providerId="ADAL" clId="{43161126-02B7-47A3-97F4-99C638E30683}" dt="2022-10-10T23:39:47.751" v="679" actId="255"/>
          <ac:spMkLst>
            <pc:docMk/>
            <pc:sldMk cId="231244731" sldId="342"/>
            <ac:spMk id="3" creationId="{1B66B792-851E-3D77-A646-78B2700A25C0}"/>
          </ac:spMkLst>
        </pc:spChg>
      </pc:sldChg>
      <pc:sldChg chg="addSp delSp modSp mod">
        <pc:chgData name="Nathan Clouse" userId="8cef2679-35de-4422-b8cb-c69155b58feb" providerId="ADAL" clId="{43161126-02B7-47A3-97F4-99C638E30683}" dt="2022-10-10T23:33:53.165" v="671" actId="478"/>
        <pc:sldMkLst>
          <pc:docMk/>
          <pc:sldMk cId="4263650733" sldId="343"/>
        </pc:sldMkLst>
        <pc:spChg chg="mod">
          <ac:chgData name="Nathan Clouse" userId="8cef2679-35de-4422-b8cb-c69155b58feb" providerId="ADAL" clId="{43161126-02B7-47A3-97F4-99C638E30683}" dt="2022-10-10T23:33:15.156" v="667" actId="255"/>
          <ac:spMkLst>
            <pc:docMk/>
            <pc:sldMk cId="4263650733" sldId="343"/>
            <ac:spMk id="3" creationId="{1B66B792-851E-3D77-A646-78B2700A25C0}"/>
          </ac:spMkLst>
        </pc:spChg>
        <pc:picChg chg="add del mod">
          <ac:chgData name="Nathan Clouse" userId="8cef2679-35de-4422-b8cb-c69155b58feb" providerId="ADAL" clId="{43161126-02B7-47A3-97F4-99C638E30683}" dt="2022-10-10T23:33:53.165" v="671" actId="478"/>
          <ac:picMkLst>
            <pc:docMk/>
            <pc:sldMk cId="4263650733" sldId="343"/>
            <ac:picMk id="5" creationId="{6DC7B1E4-3E51-48F6-61D2-9262FB8F9F3E}"/>
          </ac:picMkLst>
        </pc:picChg>
      </pc:sldChg>
      <pc:sldChg chg="modSp mod">
        <pc:chgData name="Nathan Clouse" userId="8cef2679-35de-4422-b8cb-c69155b58feb" providerId="ADAL" clId="{43161126-02B7-47A3-97F4-99C638E30683}" dt="2022-10-09T21:14:03.359" v="116" actId="14100"/>
        <pc:sldMkLst>
          <pc:docMk/>
          <pc:sldMk cId="3971441594" sldId="345"/>
        </pc:sldMkLst>
        <pc:picChg chg="mod">
          <ac:chgData name="Nathan Clouse" userId="8cef2679-35de-4422-b8cb-c69155b58feb" providerId="ADAL" clId="{43161126-02B7-47A3-97F4-99C638E30683}" dt="2022-10-09T21:14:03.359" v="116" actId="14100"/>
          <ac:picMkLst>
            <pc:docMk/>
            <pc:sldMk cId="3971441594" sldId="345"/>
            <ac:picMk id="6" creationId="{A8931A09-B0DB-27F9-5D54-83E155E62517}"/>
          </ac:picMkLst>
        </pc:picChg>
      </pc:sldChg>
      <pc:sldChg chg="addSp modSp mod">
        <pc:chgData name="Nathan Clouse" userId="8cef2679-35de-4422-b8cb-c69155b58feb" providerId="ADAL" clId="{43161126-02B7-47A3-97F4-99C638E30683}" dt="2022-10-09T15:42:30.437" v="36" actId="1076"/>
        <pc:sldMkLst>
          <pc:docMk/>
          <pc:sldMk cId="500790602" sldId="347"/>
        </pc:sldMkLst>
        <pc:picChg chg="add mod">
          <ac:chgData name="Nathan Clouse" userId="8cef2679-35de-4422-b8cb-c69155b58feb" providerId="ADAL" clId="{43161126-02B7-47A3-97F4-99C638E30683}" dt="2022-10-09T15:42:30.437" v="36" actId="1076"/>
          <ac:picMkLst>
            <pc:docMk/>
            <pc:sldMk cId="500790602" sldId="347"/>
            <ac:picMk id="5" creationId="{618E93D6-945D-9EB8-78CB-E6E724FFC604}"/>
          </ac:picMkLst>
        </pc:picChg>
      </pc:sldChg>
      <pc:sldChg chg="modNotesTx">
        <pc:chgData name="Nathan Clouse" userId="8cef2679-35de-4422-b8cb-c69155b58feb" providerId="ADAL" clId="{43161126-02B7-47A3-97F4-99C638E30683}" dt="2022-10-09T15:40:43.930" v="20" actId="20577"/>
        <pc:sldMkLst>
          <pc:docMk/>
          <pc:sldMk cId="2705470650" sldId="349"/>
        </pc:sldMkLst>
      </pc:sldChg>
      <pc:sldChg chg="addSp modSp mod">
        <pc:chgData name="Nathan Clouse" userId="8cef2679-35de-4422-b8cb-c69155b58feb" providerId="ADAL" clId="{43161126-02B7-47A3-97F4-99C638E30683}" dt="2022-10-09T21:30:00.660" v="129" actId="17032"/>
        <pc:sldMkLst>
          <pc:docMk/>
          <pc:sldMk cId="1762095758" sldId="350"/>
        </pc:sldMkLst>
        <pc:spChg chg="add mod">
          <ac:chgData name="Nathan Clouse" userId="8cef2679-35de-4422-b8cb-c69155b58feb" providerId="ADAL" clId="{43161126-02B7-47A3-97F4-99C638E30683}" dt="2022-10-09T21:26:05.047" v="127" actId="20577"/>
          <ac:spMkLst>
            <pc:docMk/>
            <pc:sldMk cId="1762095758" sldId="350"/>
            <ac:spMk id="2" creationId="{B065C49C-2C8F-93E3-E411-049CACCC84E8}"/>
          </ac:spMkLst>
        </pc:spChg>
        <pc:spChg chg="add mod">
          <ac:chgData name="Nathan Clouse" userId="8cef2679-35de-4422-b8cb-c69155b58feb" providerId="ADAL" clId="{43161126-02B7-47A3-97F4-99C638E30683}" dt="2022-10-09T21:30:00.660" v="129" actId="17032"/>
          <ac:spMkLst>
            <pc:docMk/>
            <pc:sldMk cId="1762095758" sldId="350"/>
            <ac:spMk id="3" creationId="{CE25E1ED-CBA9-8EE7-5649-B33D4ED6FC1A}"/>
          </ac:spMkLst>
        </pc:spChg>
        <pc:picChg chg="mod">
          <ac:chgData name="Nathan Clouse" userId="8cef2679-35de-4422-b8cb-c69155b58feb" providerId="ADAL" clId="{43161126-02B7-47A3-97F4-99C638E30683}" dt="2022-10-09T21:25:40.415" v="122" actId="1076"/>
          <ac:picMkLst>
            <pc:docMk/>
            <pc:sldMk cId="1762095758" sldId="350"/>
            <ac:picMk id="4" creationId="{9370DF44-96B2-BA72-0FA9-590D2B388795}"/>
          </ac:picMkLst>
        </pc:picChg>
      </pc:sldChg>
      <pc:sldChg chg="modTransition">
        <pc:chgData name="Nathan Clouse" userId="8cef2679-35de-4422-b8cb-c69155b58feb" providerId="ADAL" clId="{43161126-02B7-47A3-97F4-99C638E30683}" dt="2022-10-09T21:31:14.641" v="130"/>
        <pc:sldMkLst>
          <pc:docMk/>
          <pc:sldMk cId="1967151677" sldId="356"/>
        </pc:sldMkLst>
      </pc:sldChg>
      <pc:sldChg chg="modTransition">
        <pc:chgData name="Nathan Clouse" userId="8cef2679-35de-4422-b8cb-c69155b58feb" providerId="ADAL" clId="{43161126-02B7-47A3-97F4-99C638E30683}" dt="2022-10-09T21:31:24.444" v="132"/>
        <pc:sldMkLst>
          <pc:docMk/>
          <pc:sldMk cId="3717605091" sldId="358"/>
        </pc:sldMkLst>
      </pc:sldChg>
      <pc:sldChg chg="modTransition">
        <pc:chgData name="Nathan Clouse" userId="8cef2679-35de-4422-b8cb-c69155b58feb" providerId="ADAL" clId="{43161126-02B7-47A3-97F4-99C638E30683}" dt="2022-10-09T21:31:19.931" v="131"/>
        <pc:sldMkLst>
          <pc:docMk/>
          <pc:sldMk cId="2572922394" sldId="359"/>
        </pc:sldMkLst>
      </pc:sldChg>
      <pc:sldChg chg="addSp modSp new mod">
        <pc:chgData name="Nathan Clouse" userId="8cef2679-35de-4422-b8cb-c69155b58feb" providerId="ADAL" clId="{43161126-02B7-47A3-97F4-99C638E30683}" dt="2022-10-10T15:20:15.783" v="510" actId="1076"/>
        <pc:sldMkLst>
          <pc:docMk/>
          <pc:sldMk cId="1269982465" sldId="360"/>
        </pc:sldMkLst>
        <pc:spChg chg="mod">
          <ac:chgData name="Nathan Clouse" userId="8cef2679-35de-4422-b8cb-c69155b58feb" providerId="ADAL" clId="{43161126-02B7-47A3-97F4-99C638E30683}" dt="2022-10-09T21:49:28.815" v="283" actId="20577"/>
          <ac:spMkLst>
            <pc:docMk/>
            <pc:sldMk cId="1269982465" sldId="360"/>
            <ac:spMk id="2" creationId="{26651DBB-6386-10DA-C267-700A5433F207}"/>
          </ac:spMkLst>
        </pc:spChg>
        <pc:spChg chg="mod">
          <ac:chgData name="Nathan Clouse" userId="8cef2679-35de-4422-b8cb-c69155b58feb" providerId="ADAL" clId="{43161126-02B7-47A3-97F4-99C638E30683}" dt="2022-10-10T14:45:38.868" v="507" actId="20577"/>
          <ac:spMkLst>
            <pc:docMk/>
            <pc:sldMk cId="1269982465" sldId="360"/>
            <ac:spMk id="3" creationId="{F5393634-90E7-E2B6-016B-4A0D96DBB5E4}"/>
          </ac:spMkLst>
        </pc:spChg>
        <pc:picChg chg="add mod">
          <ac:chgData name="Nathan Clouse" userId="8cef2679-35de-4422-b8cb-c69155b58feb" providerId="ADAL" clId="{43161126-02B7-47A3-97F4-99C638E30683}" dt="2022-10-10T15:20:15.783" v="510" actId="1076"/>
          <ac:picMkLst>
            <pc:docMk/>
            <pc:sldMk cId="1269982465" sldId="360"/>
            <ac:picMk id="4" creationId="{063957B5-4F72-D6D0-D5EA-6FD19E88F6D8}"/>
          </ac:picMkLst>
        </pc:picChg>
      </pc:sldChg>
      <pc:sldChg chg="add">
        <pc:chgData name="Nathan Clouse" userId="8cef2679-35de-4422-b8cb-c69155b58feb" providerId="ADAL" clId="{43161126-02B7-47A3-97F4-99C638E30683}" dt="2022-10-10T03:11:13.542" v="312"/>
        <pc:sldMkLst>
          <pc:docMk/>
          <pc:sldMk cId="3661386743" sldId="361"/>
        </pc:sldMkLst>
      </pc:sldChg>
      <pc:sldChg chg="modSp add mod">
        <pc:chgData name="Nathan Clouse" userId="8cef2679-35de-4422-b8cb-c69155b58feb" providerId="ADAL" clId="{43161126-02B7-47A3-97F4-99C638E30683}" dt="2022-10-10T15:26:06.362" v="666" actId="20577"/>
        <pc:sldMkLst>
          <pc:docMk/>
          <pc:sldMk cId="3507299013" sldId="362"/>
        </pc:sldMkLst>
        <pc:spChg chg="mod">
          <ac:chgData name="Nathan Clouse" userId="8cef2679-35de-4422-b8cb-c69155b58feb" providerId="ADAL" clId="{43161126-02B7-47A3-97F4-99C638E30683}" dt="2022-10-10T15:26:06.362" v="666" actId="20577"/>
          <ac:spMkLst>
            <pc:docMk/>
            <pc:sldMk cId="3507299013" sldId="362"/>
            <ac:spMk id="2" creationId="{730A21C7-20C4-806D-03BD-8A638259C6D8}"/>
          </ac:spMkLst>
        </pc:spChg>
      </pc:sldChg>
      <pc:sldChg chg="addSp delSp modSp add mod modTransition modClrScheme modAnim chgLayout">
        <pc:chgData name="Nathan Clouse" userId="8cef2679-35de-4422-b8cb-c69155b58feb" providerId="ADAL" clId="{43161126-02B7-47A3-97F4-99C638E30683}" dt="2022-10-10T15:24:06.555" v="522"/>
        <pc:sldMkLst>
          <pc:docMk/>
          <pc:sldMk cId="1861445730" sldId="363"/>
        </pc:sldMkLst>
        <pc:spChg chg="del mod ord">
          <ac:chgData name="Nathan Clouse" userId="8cef2679-35de-4422-b8cb-c69155b58feb" providerId="ADAL" clId="{43161126-02B7-47A3-97F4-99C638E30683}" dt="2022-10-10T15:20:33.078" v="514" actId="478"/>
          <ac:spMkLst>
            <pc:docMk/>
            <pc:sldMk cId="1861445730" sldId="363"/>
            <ac:spMk id="2" creationId="{26651DBB-6386-10DA-C267-700A5433F207}"/>
          </ac:spMkLst>
        </pc:spChg>
        <pc:spChg chg="del mod ord">
          <ac:chgData name="Nathan Clouse" userId="8cef2679-35de-4422-b8cb-c69155b58feb" providerId="ADAL" clId="{43161126-02B7-47A3-97F4-99C638E30683}" dt="2022-10-10T15:20:30.417" v="513" actId="478"/>
          <ac:spMkLst>
            <pc:docMk/>
            <pc:sldMk cId="1861445730" sldId="363"/>
            <ac:spMk id="3" creationId="{F5393634-90E7-E2B6-016B-4A0D96DBB5E4}"/>
          </ac:spMkLst>
        </pc:spChg>
        <pc:spChg chg="add mod">
          <ac:chgData name="Nathan Clouse" userId="8cef2679-35de-4422-b8cb-c69155b58feb" providerId="ADAL" clId="{43161126-02B7-47A3-97F4-99C638E30683}" dt="2022-10-10T15:21:19.489" v="519" actId="1076"/>
          <ac:spMkLst>
            <pc:docMk/>
            <pc:sldMk cId="1861445730" sldId="363"/>
            <ac:spMk id="5" creationId="{0959C0EB-FEBC-09C9-3A05-F5DE19AEAEEE}"/>
          </ac:spMkLst>
        </pc:spChg>
        <pc:spChg chg="add mod">
          <ac:chgData name="Nathan Clouse" userId="8cef2679-35de-4422-b8cb-c69155b58feb" providerId="ADAL" clId="{43161126-02B7-47A3-97F4-99C638E30683}" dt="2022-10-10T15:21:29.641" v="521" actId="1076"/>
          <ac:spMkLst>
            <pc:docMk/>
            <pc:sldMk cId="1861445730" sldId="363"/>
            <ac:spMk id="6" creationId="{3C2570C7-C1C4-05D6-679C-CACE154CE944}"/>
          </ac:spMkLst>
        </pc:spChg>
        <pc:picChg chg="mod">
          <ac:chgData name="Nathan Clouse" userId="8cef2679-35de-4422-b8cb-c69155b58feb" providerId="ADAL" clId="{43161126-02B7-47A3-97F4-99C638E30683}" dt="2022-10-10T15:20:42.682" v="517" actId="1076"/>
          <ac:picMkLst>
            <pc:docMk/>
            <pc:sldMk cId="1861445730" sldId="363"/>
            <ac:picMk id="4" creationId="{063957B5-4F72-D6D0-D5EA-6FD19E88F6D8}"/>
          </ac:picMkLst>
        </pc:picChg>
      </pc:sldChg>
      <pc:sldChg chg="modSp add mod modTransition">
        <pc:chgData name="Nathan Clouse" userId="8cef2679-35de-4422-b8cb-c69155b58feb" providerId="ADAL" clId="{43161126-02B7-47A3-97F4-99C638E30683}" dt="2022-10-10T23:38:47.831" v="676" actId="1076"/>
        <pc:sldMkLst>
          <pc:docMk/>
          <pc:sldMk cId="2286835473" sldId="364"/>
        </pc:sldMkLst>
        <pc:spChg chg="mod">
          <ac:chgData name="Nathan Clouse" userId="8cef2679-35de-4422-b8cb-c69155b58feb" providerId="ADAL" clId="{43161126-02B7-47A3-97F4-99C638E30683}" dt="2022-10-10T23:38:47.831" v="676" actId="1076"/>
          <ac:spMkLst>
            <pc:docMk/>
            <pc:sldMk cId="2286835473" sldId="364"/>
            <ac:spMk id="6" creationId="{05996696-D55F-FE82-2177-8A335DB2D3A3}"/>
          </ac:spMkLst>
        </pc:spChg>
        <pc:picChg chg="mod">
          <ac:chgData name="Nathan Clouse" userId="8cef2679-35de-4422-b8cb-c69155b58feb" providerId="ADAL" clId="{43161126-02B7-47A3-97F4-99C638E30683}" dt="2022-10-10T23:38:40.189" v="675" actId="14100"/>
          <ac:picMkLst>
            <pc:docMk/>
            <pc:sldMk cId="2286835473" sldId="364"/>
            <ac:picMk id="5" creationId="{3CB33CEB-A290-7B32-539D-D8747156592B}"/>
          </ac:picMkLst>
        </pc:picChg>
      </pc:sldChg>
      <pc:sldMasterChg chg="modSldLayout">
        <pc:chgData name="Nathan Clouse" userId="8cef2679-35de-4422-b8cb-c69155b58feb" providerId="ADAL" clId="{43161126-02B7-47A3-97F4-99C638E30683}" dt="2022-10-12T12:50:08.549" v="729" actId="478"/>
        <pc:sldMasterMkLst>
          <pc:docMk/>
          <pc:sldMasterMk cId="0" sldId="2147483648"/>
        </pc:sldMasterMkLst>
        <pc:sldLayoutChg chg="delSp mod delAnim modAnim">
          <pc:chgData name="Nathan Clouse" userId="8cef2679-35de-4422-b8cb-c69155b58feb" providerId="ADAL" clId="{43161126-02B7-47A3-97F4-99C638E30683}" dt="2022-10-12T12:50:08.549" v="729" actId="478"/>
          <pc:sldLayoutMkLst>
            <pc:docMk/>
            <pc:sldMasterMk cId="0" sldId="2147483648"/>
            <pc:sldLayoutMk cId="1847989720" sldId="2147483658"/>
          </pc:sldLayoutMkLst>
          <pc:picChg chg="del">
            <ac:chgData name="Nathan Clouse" userId="8cef2679-35de-4422-b8cb-c69155b58feb" providerId="ADAL" clId="{43161126-02B7-47A3-97F4-99C638E30683}" dt="2022-10-12T12:50:08.549" v="729" actId="478"/>
            <ac:picMkLst>
              <pc:docMk/>
              <pc:sldMasterMk cId="0" sldId="2147483648"/>
              <pc:sldLayoutMk cId="1847989720" sldId="2147483658"/>
              <ac:picMk id="2" creationId="{F4C365F5-F05E-21D0-97E0-CF2FE705724F}"/>
            </ac:picMkLst>
          </pc:picChg>
        </pc:sldLayoutChg>
        <pc:sldLayoutChg chg="modSp mod">
          <pc:chgData name="Nathan Clouse" userId="8cef2679-35de-4422-b8cb-c69155b58feb" providerId="ADAL" clId="{43161126-02B7-47A3-97F4-99C638E30683}" dt="2022-10-10T23:55:09.479" v="723" actId="20577"/>
          <pc:sldLayoutMkLst>
            <pc:docMk/>
            <pc:sldMasterMk cId="0" sldId="2147483648"/>
            <pc:sldLayoutMk cId="1541845720" sldId="2147483664"/>
          </pc:sldLayoutMkLst>
          <pc:spChg chg="mod">
            <ac:chgData name="Nathan Clouse" userId="8cef2679-35de-4422-b8cb-c69155b58feb" providerId="ADAL" clId="{43161126-02B7-47A3-97F4-99C638E30683}" dt="2022-10-10T23:55:09.479" v="723" actId="20577"/>
            <ac:spMkLst>
              <pc:docMk/>
              <pc:sldMasterMk cId="0" sldId="2147483648"/>
              <pc:sldLayoutMk cId="1541845720" sldId="2147483664"/>
              <ac:spMk id="2" creationId="{A4F55DCB-D413-5686-5429-9F45411F569A}"/>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1143000" y="685800"/>
            <a:ext cx="4572000" cy="3429000"/>
          </a:xfrm>
          <a:prstGeom prst="rect">
            <a:avLst/>
          </a:prstGeom>
        </p:spPr>
        <p:txBody>
          <a:bodyPr/>
          <a:lstStyle/>
          <a:p>
            <a:endParaRPr/>
          </a:p>
        </p:txBody>
      </p:sp>
      <p:sp>
        <p:nvSpPr>
          <p:cNvPr id="69" name="Shape 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Credit: Rachel Profit</a:t>
            </a:r>
          </a:p>
        </p:txBody>
      </p:sp>
    </p:spTree>
    <p:extLst>
      <p:ext uri="{BB962C8B-B14F-4D97-AF65-F5344CB8AC3E}">
        <p14:creationId xmlns:p14="http://schemas.microsoft.com/office/powerpoint/2010/main" val="3441505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Talk about capabilities provided by PPAC for  d365 apps and future of PPAC to manage </a:t>
            </a:r>
            <a:r>
              <a:rPr lang="en-US" err="1"/>
              <a:t>f&amp;O</a:t>
            </a:r>
            <a:r>
              <a:rPr lang="en-US"/>
              <a:t> environments</a:t>
            </a:r>
          </a:p>
        </p:txBody>
      </p:sp>
    </p:spTree>
    <p:extLst>
      <p:ext uri="{BB962C8B-B14F-4D97-AF65-F5344CB8AC3E}">
        <p14:creationId xmlns:p14="http://schemas.microsoft.com/office/powerpoint/2010/main" val="2332973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Talk about capabilities provided by PPAC for  d365 apps and future of PPAC to manage </a:t>
            </a:r>
            <a:r>
              <a:rPr lang="en-US" err="1"/>
              <a:t>f&amp;O</a:t>
            </a:r>
            <a:r>
              <a:rPr lang="en-US"/>
              <a:t> environments</a:t>
            </a:r>
          </a:p>
        </p:txBody>
      </p:sp>
    </p:spTree>
    <p:extLst>
      <p:ext uri="{BB962C8B-B14F-4D97-AF65-F5344CB8AC3E}">
        <p14:creationId xmlns:p14="http://schemas.microsoft.com/office/powerpoint/2010/main" val="153173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Each F&amp;O environment gets one power platform enviornment without dataverse.</a:t>
            </a:r>
          </a:p>
        </p:txBody>
      </p:sp>
    </p:spTree>
    <p:extLst>
      <p:ext uri="{BB962C8B-B14F-4D97-AF65-F5344CB8AC3E}">
        <p14:creationId xmlns:p14="http://schemas.microsoft.com/office/powerpoint/2010/main" val="2275001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Each F&amp;O environment gets one power platform enviornment without dataverse.</a:t>
            </a:r>
          </a:p>
        </p:txBody>
      </p:sp>
    </p:spTree>
    <p:extLst>
      <p:ext uri="{BB962C8B-B14F-4D97-AF65-F5344CB8AC3E}">
        <p14:creationId xmlns:p14="http://schemas.microsoft.com/office/powerpoint/2010/main" val="293478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Deploying dataverse enviornment connected to F&amp;O while deploying sandbox  or tier 1 VM</a:t>
            </a:r>
          </a:p>
        </p:txBody>
      </p:sp>
    </p:spTree>
    <p:extLst>
      <p:ext uri="{BB962C8B-B14F-4D97-AF65-F5344CB8AC3E}">
        <p14:creationId xmlns:p14="http://schemas.microsoft.com/office/powerpoint/2010/main" val="2831609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existing dataverse enviornment to new F&amp;O enviornment.</a:t>
            </a:r>
          </a:p>
        </p:txBody>
      </p:sp>
    </p:spTree>
    <p:extLst>
      <p:ext uri="{BB962C8B-B14F-4D97-AF65-F5344CB8AC3E}">
        <p14:creationId xmlns:p14="http://schemas.microsoft.com/office/powerpoint/2010/main" val="226019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Power platform enviornment ID can be obtained from PPAC.</a:t>
            </a:r>
          </a:p>
        </p:txBody>
      </p:sp>
    </p:spTree>
    <p:extLst>
      <p:ext uri="{BB962C8B-B14F-4D97-AF65-F5344CB8AC3E}">
        <p14:creationId xmlns:p14="http://schemas.microsoft.com/office/powerpoint/2010/main" val="2144820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Validations  must be passed to connect existing dataverse enviornment.</a:t>
            </a:r>
          </a:p>
        </p:txBody>
      </p:sp>
    </p:spTree>
    <p:extLst>
      <p:ext uri="{BB962C8B-B14F-4D97-AF65-F5344CB8AC3E}">
        <p14:creationId xmlns:p14="http://schemas.microsoft.com/office/powerpoint/2010/main" val="68036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Extend F&amp;O plus d365 with new apps from PPAC</a:t>
            </a:r>
          </a:p>
        </p:txBody>
      </p:sp>
    </p:spTree>
    <p:extLst>
      <p:ext uri="{BB962C8B-B14F-4D97-AF65-F5344CB8AC3E}">
        <p14:creationId xmlns:p14="http://schemas.microsoft.com/office/powerpoint/2010/main" val="2974376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Call out entity name differences</a:t>
            </a:r>
          </a:p>
        </p:txBody>
      </p:sp>
    </p:spTree>
    <p:extLst>
      <p:ext uri="{BB962C8B-B14F-4D97-AF65-F5344CB8AC3E}">
        <p14:creationId xmlns:p14="http://schemas.microsoft.com/office/powerpoint/2010/main" val="1235499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Talk about capabilities provided by PPAC for  d365 apps and future of PPAC to manage </a:t>
            </a:r>
            <a:r>
              <a:rPr lang="en-US" err="1"/>
              <a:t>f&amp;O</a:t>
            </a:r>
            <a:r>
              <a:rPr lang="en-US"/>
              <a:t> environments</a:t>
            </a:r>
          </a:p>
        </p:txBody>
      </p:sp>
    </p:spTree>
    <p:extLst>
      <p:ext uri="{BB962C8B-B14F-4D97-AF65-F5344CB8AC3E}">
        <p14:creationId xmlns:p14="http://schemas.microsoft.com/office/powerpoint/2010/main" val="419103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15404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Title - Option 1">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22860"/>
            <a:ext cx="6947910" cy="6903721"/>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457200" y="541895"/>
            <a:ext cx="5283306" cy="729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hangingPunct="1">
              <a:lnSpc>
                <a:spcPct val="110000"/>
              </a:lnSpc>
              <a:spcBef>
                <a:spcPts val="100"/>
              </a:spcBef>
              <a:defRPr sz="2100" b="0">
                <a:solidFill>
                  <a:srgbClr val="252F35"/>
                </a:solidFill>
                <a:latin typeface="Arial"/>
                <a:ea typeface="Arial"/>
                <a:cs typeface="Arial"/>
                <a:sym typeface="Arial"/>
              </a:defRPr>
            </a:pPr>
            <a:r>
              <a:rPr lang="en-US" sz="2100" b="0">
                <a:solidFill>
                  <a:srgbClr val="252F35"/>
                </a:solidFill>
                <a:latin typeface="Poppins" panose="00000500000000000000" pitchFamily="2" charset="0"/>
                <a:ea typeface="Arial"/>
                <a:cs typeface="Poppins" panose="00000500000000000000" pitchFamily="2" charset="0"/>
                <a:sym typeface="Arial"/>
              </a:rPr>
              <a:t>The </a:t>
            </a:r>
            <a:r>
              <a:rPr lang="en-US" sz="2100" b="0" spc="100">
                <a:solidFill>
                  <a:srgbClr val="252F35"/>
                </a:solidFill>
                <a:latin typeface="Poppins" panose="00000500000000000000" pitchFamily="2" charset="0"/>
                <a:ea typeface="Arial"/>
                <a:cs typeface="Poppins" panose="00000500000000000000" pitchFamily="2" charset="0"/>
                <a:sym typeface="Arial"/>
              </a:rPr>
              <a:t>Largest Independent</a:t>
            </a:r>
            <a:r>
              <a:rPr lang="en-US" sz="2100" b="0" spc="-400">
                <a:solidFill>
                  <a:srgbClr val="252F35"/>
                </a:solidFill>
                <a:latin typeface="Poppins" panose="00000500000000000000" pitchFamily="2" charset="0"/>
                <a:ea typeface="Arial"/>
                <a:cs typeface="Poppins" panose="00000500000000000000" pitchFamily="2" charset="0"/>
                <a:sym typeface="Arial"/>
              </a:rPr>
              <a:t> </a:t>
            </a:r>
            <a:r>
              <a:rPr lang="en-US" sz="2100" b="0" spc="100">
                <a:solidFill>
                  <a:srgbClr val="252F35"/>
                </a:solidFill>
                <a:latin typeface="Poppins" panose="00000500000000000000" pitchFamily="2" charset="0"/>
                <a:ea typeface="Arial"/>
                <a:cs typeface="Poppins" panose="00000500000000000000" pitchFamily="2" charset="0"/>
                <a:sym typeface="Arial"/>
              </a:rPr>
              <a:t>Gathering  of</a:t>
            </a:r>
            <a:r>
              <a:rPr lang="en-US" sz="2100" b="0" spc="-100">
                <a:solidFill>
                  <a:srgbClr val="252F35"/>
                </a:solidFill>
                <a:latin typeface="Poppins" panose="00000500000000000000" pitchFamily="2" charset="0"/>
                <a:ea typeface="Arial"/>
                <a:cs typeface="Poppins" panose="00000500000000000000" pitchFamily="2" charset="0"/>
                <a:sym typeface="Arial"/>
              </a:rPr>
              <a:t> </a:t>
            </a:r>
            <a:r>
              <a:rPr lang="en-US" sz="2100" b="0" spc="100">
                <a:solidFill>
                  <a:srgbClr val="252F35"/>
                </a:solidFill>
                <a:latin typeface="Poppins" panose="00000500000000000000" pitchFamily="2" charset="0"/>
                <a:ea typeface="Arial"/>
                <a:cs typeface="Poppins" panose="00000500000000000000" pitchFamily="2" charset="0"/>
                <a:sym typeface="Arial"/>
              </a:rPr>
              <a:t>the</a:t>
            </a:r>
            <a:r>
              <a:rPr lang="en-US" sz="2100" b="0" spc="-100">
                <a:solidFill>
                  <a:srgbClr val="252F35"/>
                </a:solidFill>
                <a:latin typeface="Poppins" panose="00000500000000000000" pitchFamily="2" charset="0"/>
                <a:ea typeface="Arial"/>
                <a:cs typeface="Poppins" panose="00000500000000000000" pitchFamily="2" charset="0"/>
                <a:sym typeface="Arial"/>
              </a:rPr>
              <a:t> </a:t>
            </a:r>
            <a:r>
              <a:rPr lang="en-US" sz="2100" b="0" spc="100">
                <a:solidFill>
                  <a:srgbClr val="252F35"/>
                </a:solidFill>
                <a:latin typeface="Poppins" panose="00000500000000000000" pitchFamily="2" charset="0"/>
                <a:ea typeface="Arial"/>
                <a:cs typeface="Poppins" panose="00000500000000000000" pitchFamily="2" charset="0"/>
                <a:sym typeface="Arial"/>
              </a:rPr>
              <a:t>Microsoft</a:t>
            </a:r>
            <a:r>
              <a:rPr lang="en-US" sz="2100" b="0" spc="-100">
                <a:solidFill>
                  <a:srgbClr val="252F35"/>
                </a:solidFill>
                <a:latin typeface="Poppins" panose="00000500000000000000" pitchFamily="2" charset="0"/>
                <a:ea typeface="Arial"/>
                <a:cs typeface="Poppins" panose="00000500000000000000" pitchFamily="2" charset="0"/>
                <a:sym typeface="Arial"/>
              </a:rPr>
              <a:t> </a:t>
            </a:r>
            <a:r>
              <a:rPr lang="en-US" sz="2100" b="0">
                <a:solidFill>
                  <a:srgbClr val="252F35"/>
                </a:solidFill>
                <a:latin typeface="Poppins" panose="00000500000000000000" pitchFamily="2" charset="0"/>
                <a:ea typeface="Arial"/>
                <a:cs typeface="Poppins" panose="00000500000000000000" pitchFamily="2" charset="0"/>
                <a:sym typeface="Arial"/>
              </a:rPr>
              <a:t>User</a:t>
            </a:r>
            <a:r>
              <a:rPr lang="en-US" sz="2100" b="0" spc="-100">
                <a:solidFill>
                  <a:srgbClr val="252F35"/>
                </a:solidFill>
                <a:latin typeface="Poppins" panose="00000500000000000000" pitchFamily="2" charset="0"/>
                <a:ea typeface="Arial"/>
                <a:cs typeface="Poppins" panose="00000500000000000000" pitchFamily="2" charset="0"/>
                <a:sym typeface="Arial"/>
              </a:rPr>
              <a:t> </a:t>
            </a:r>
            <a:r>
              <a:rPr lang="en-US" sz="2100" b="0" spc="100">
                <a:solidFill>
                  <a:srgbClr val="252F35"/>
                </a:solidFill>
                <a:latin typeface="Poppins" panose="00000500000000000000" pitchFamily="2" charset="0"/>
                <a:ea typeface="Arial"/>
                <a:cs typeface="Poppins" panose="00000500000000000000" pitchFamily="2" charset="0"/>
                <a:sym typeface="Arial"/>
              </a:rPr>
              <a:t>Ecosystem</a:t>
            </a:r>
          </a:p>
        </p:txBody>
      </p:sp>
      <p:sp>
        <p:nvSpPr>
          <p:cNvPr id="34" name="Text Placeholder 38">
            <a:extLst>
              <a:ext uri="{FF2B5EF4-FFF2-40B4-BE49-F238E27FC236}">
                <a16:creationId xmlns:a16="http://schemas.microsoft.com/office/drawing/2014/main" id="{EA0DBFF6-03E9-7BE4-C18A-A04D3A5A2068}"/>
              </a:ext>
            </a:extLst>
          </p:cNvPr>
          <p:cNvSpPr>
            <a:spLocks noGrp="1"/>
          </p:cNvSpPr>
          <p:nvPr>
            <p:ph type="body" sz="quarter" idx="12" hasCustomPrompt="1"/>
          </p:nvPr>
        </p:nvSpPr>
        <p:spPr>
          <a:xfrm>
            <a:off x="640080" y="1908993"/>
            <a:ext cx="5354637" cy="677108"/>
          </a:xfrm>
          <a:prstGeom prst="rect">
            <a:avLst/>
          </a:prstGeom>
          <a:ln w="12700">
            <a:miter lim="400000"/>
          </a:ln>
        </p:spPr>
        <p:txBody>
          <a:bodyPr wrap="square" lIns="0" tIns="0" rIns="0" bIns="0">
            <a:spAutoFit/>
          </a:bodyPr>
          <a:lstStyle>
            <a:lvl1pP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Session Title</a:t>
            </a:r>
          </a:p>
        </p:txBody>
      </p:sp>
      <p:sp>
        <p:nvSpPr>
          <p:cNvPr id="35" name="object 6">
            <a:extLst>
              <a:ext uri="{FF2B5EF4-FFF2-40B4-BE49-F238E27FC236}">
                <a16:creationId xmlns:a16="http://schemas.microsoft.com/office/drawing/2014/main" id="{74453E69-DB16-355A-3A6D-28E72954E124}"/>
              </a:ext>
            </a:extLst>
          </p:cNvPr>
          <p:cNvSpPr txBox="1"/>
          <p:nvPr userDrawn="1"/>
        </p:nvSpPr>
        <p:spPr>
          <a:xfrm>
            <a:off x="457200" y="5669280"/>
            <a:ext cx="3108960" cy="597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latin typeface="Poppins" panose="00000500000000000000" pitchFamily="2" charset="0"/>
                <a:cs typeface="Poppins" panose="00000500000000000000" pitchFamily="2" charset="0"/>
              </a:rPr>
              <a:t>Decrease</a:t>
            </a:r>
            <a:r>
              <a:rPr spc="-69">
                <a:latin typeface="Poppins" panose="00000500000000000000" pitchFamily="2" charset="0"/>
                <a:cs typeface="Poppins" panose="00000500000000000000" pitchFamily="2" charset="0"/>
              </a:rPr>
              <a:t> </a:t>
            </a:r>
            <a:r>
              <a:rPr spc="90">
                <a:latin typeface="Poppins" panose="00000500000000000000" pitchFamily="2" charset="0"/>
                <a:cs typeface="Poppins" panose="00000500000000000000" pitchFamily="2" charset="0"/>
              </a:rPr>
              <a:t>Complexities,</a:t>
            </a:r>
            <a:endParaRPr lang="en-US" spc="90">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latin typeface="Poppins" panose="00000500000000000000" pitchFamily="2" charset="0"/>
                <a:cs typeface="Poppins" panose="00000500000000000000" pitchFamily="2" charset="0"/>
              </a:rPr>
              <a:t>Deliver</a:t>
            </a:r>
            <a:r>
              <a:rPr spc="-25">
                <a:latin typeface="Poppins" panose="00000500000000000000" pitchFamily="2" charset="0"/>
                <a:cs typeface="Poppins" panose="00000500000000000000" pitchFamily="2" charset="0"/>
              </a:rPr>
              <a:t> </a:t>
            </a:r>
            <a:r>
              <a:rPr spc="25">
                <a:latin typeface="Poppins" panose="00000500000000000000" pitchFamily="2" charset="0"/>
                <a:cs typeface="Poppins" panose="00000500000000000000" pitchFamily="2" charset="0"/>
              </a:rPr>
              <a:t>Results.</a:t>
            </a:r>
          </a:p>
        </p:txBody>
      </p:sp>
      <p:pic>
        <p:nvPicPr>
          <p:cNvPr id="37" name="Image" descr="Image">
            <a:extLst>
              <a:ext uri="{FF2B5EF4-FFF2-40B4-BE49-F238E27FC236}">
                <a16:creationId xmlns:a16="http://schemas.microsoft.com/office/drawing/2014/main" id="{2E5A8851-0549-7839-72DF-F6F80346DA99}"/>
              </a:ext>
            </a:extLst>
          </p:cNvPr>
          <p:cNvPicPr>
            <a:picLocks noChangeAspect="1"/>
          </p:cNvPicPr>
          <p:nvPr userDrawn="1"/>
        </p:nvPicPr>
        <p:blipFill>
          <a:blip r:embed="rId3"/>
          <a:stretch>
            <a:fillRect/>
          </a:stretch>
        </p:blipFill>
        <p:spPr>
          <a:xfrm>
            <a:off x="7690467" y="1792719"/>
            <a:ext cx="3516666" cy="3516666"/>
          </a:xfrm>
          <a:prstGeom prst="rect">
            <a:avLst/>
          </a:prstGeom>
          <a:ln w="12700">
            <a:miter lim="400000"/>
          </a:ln>
        </p:spPr>
      </p:pic>
      <p:sp>
        <p:nvSpPr>
          <p:cNvPr id="40" name="Text Placeholder 39">
            <a:extLst>
              <a:ext uri="{FF2B5EF4-FFF2-40B4-BE49-F238E27FC236}">
                <a16:creationId xmlns:a16="http://schemas.microsoft.com/office/drawing/2014/main" id="{41A7F6F3-FC0F-6679-BA1B-A3D923C9D436}"/>
              </a:ext>
            </a:extLst>
          </p:cNvPr>
          <p:cNvSpPr>
            <a:spLocks noGrp="1"/>
          </p:cNvSpPr>
          <p:nvPr>
            <p:ph type="body" sz="quarter" idx="13" hasCustomPrompt="1"/>
          </p:nvPr>
        </p:nvSpPr>
        <p:spPr>
          <a:xfrm>
            <a:off x="6705600" y="5482896"/>
            <a:ext cx="5486400" cy="1085850"/>
          </a:xfrm>
          <a:prstGeom prst="rect">
            <a:avLst/>
          </a:prstGeom>
        </p:spPr>
        <p:txBody>
          <a:bodyPr/>
          <a:lstStyle>
            <a:lvl1pPr algn="ctr">
              <a:defRPr sz="2400">
                <a:solidFill>
                  <a:schemeClr val="bg1"/>
                </a:solidFill>
                <a:latin typeface="Poppins" panose="00000500000000000000" pitchFamily="2" charset="0"/>
                <a:cs typeface="Poppins" panose="00000500000000000000" pitchFamily="2" charset="0"/>
              </a:defRPr>
            </a:lvl1pPr>
            <a:lvl2pPr algn="ctr">
              <a:defRPr>
                <a:solidFill>
                  <a:schemeClr val="bg1"/>
                </a:solidFill>
                <a:latin typeface="Poppins" panose="00000500000000000000" pitchFamily="2" charset="0"/>
                <a:cs typeface="Poppins" panose="00000500000000000000" pitchFamily="2" charset="0"/>
              </a:defRPr>
            </a:lvl2pPr>
            <a:lvl3pPr algn="ctr">
              <a:defRPr>
                <a:solidFill>
                  <a:schemeClr val="bg1"/>
                </a:solidFill>
                <a:latin typeface="Poppins" panose="00000500000000000000" pitchFamily="2" charset="0"/>
                <a:cs typeface="Poppins" panose="00000500000000000000" pitchFamily="2" charset="0"/>
              </a:defRPr>
            </a:lvl3pPr>
            <a:lvl4pPr algn="ctr">
              <a:defRPr>
                <a:solidFill>
                  <a:schemeClr val="bg1"/>
                </a:solidFill>
                <a:latin typeface="Poppins" panose="00000500000000000000" pitchFamily="2" charset="0"/>
                <a:cs typeface="Poppins" panose="00000500000000000000" pitchFamily="2" charset="0"/>
              </a:defRPr>
            </a:lvl4pPr>
            <a:lvl5pPr algn="ctr">
              <a:defRPr>
                <a:solidFill>
                  <a:schemeClr val="bg1"/>
                </a:solidFill>
                <a:latin typeface="Poppins" panose="00000500000000000000" pitchFamily="2" charset="0"/>
                <a:cs typeface="Poppins" panose="00000500000000000000" pitchFamily="2" charset="0"/>
              </a:defRPr>
            </a:lvl5pPr>
          </a:lstStyle>
          <a:p>
            <a:pPr lvl="0"/>
            <a:r>
              <a:rPr lang="en-US"/>
              <a:t>Name, Title, Company</a:t>
            </a:r>
          </a:p>
        </p:txBody>
      </p:sp>
      <p:sp>
        <p:nvSpPr>
          <p:cNvPr id="42" name="Picture Placeholder 41">
            <a:extLst>
              <a:ext uri="{FF2B5EF4-FFF2-40B4-BE49-F238E27FC236}">
                <a16:creationId xmlns:a16="http://schemas.microsoft.com/office/drawing/2014/main" id="{729D4CF7-7058-2E0D-ACEF-319FC53A8A30}"/>
              </a:ext>
            </a:extLst>
          </p:cNvPr>
          <p:cNvSpPr>
            <a:spLocks noGrp="1"/>
          </p:cNvSpPr>
          <p:nvPr>
            <p:ph type="pic" sz="quarter" idx="14" hasCustomPrompt="1"/>
          </p:nvPr>
        </p:nvSpPr>
        <p:spPr>
          <a:xfrm>
            <a:off x="7848600" y="1950852"/>
            <a:ext cx="3200400" cy="3200400"/>
          </a:xfrm>
          <a:prstGeom prst="ellipse">
            <a:avLst/>
          </a:prstGeom>
          <a:solidFill>
            <a:srgbClr val="AAB0BA"/>
          </a:solidFill>
          <a:ln w="57150">
            <a:solidFill>
              <a:srgbClr val="82C242"/>
            </a:solidFill>
          </a:ln>
        </p:spPr>
        <p:txBody>
          <a:bodyPr anchor="ctr" anchorCtr="0"/>
          <a:lstStyle>
            <a:lvl1pPr algn="ctr">
              <a:defRPr sz="3200"/>
            </a:lvl1pPr>
          </a:lstStyle>
          <a:p>
            <a:r>
              <a:rPr lang="en-US"/>
              <a:t>Click to insert your headshot</a:t>
            </a:r>
          </a:p>
        </p:txBody>
      </p:sp>
      <p:sp>
        <p:nvSpPr>
          <p:cNvPr id="52" name="TextBox 51">
            <a:extLst>
              <a:ext uri="{FF2B5EF4-FFF2-40B4-BE49-F238E27FC236}">
                <a16:creationId xmlns:a16="http://schemas.microsoft.com/office/drawing/2014/main" id="{495DCB76-1F2D-27F9-2C8F-2B19BEE44B0D}"/>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53" name="object 8">
            <a:extLst>
              <a:ext uri="{FF2B5EF4-FFF2-40B4-BE49-F238E27FC236}">
                <a16:creationId xmlns:a16="http://schemas.microsoft.com/office/drawing/2014/main" id="{1D4B51C5-441A-CC05-CA23-8256A5969791}"/>
              </a:ext>
            </a:extLst>
          </p:cNvPr>
          <p:cNvSpPr/>
          <p:nvPr userDrawn="1"/>
        </p:nvSpPr>
        <p:spPr>
          <a:xfrm>
            <a:off x="457200" y="1920240"/>
            <a:ext cx="94336" cy="640080"/>
          </a:xfrm>
          <a:prstGeom prst="rect">
            <a:avLst/>
          </a:prstGeom>
          <a:solidFill>
            <a:srgbClr val="000000"/>
          </a:solidFill>
          <a:ln w="12700">
            <a:miter lim="400000"/>
          </a:ln>
        </p:spPr>
        <p:txBody>
          <a:bodyPr lIns="45719" rIns="45719"/>
          <a:lstStyle/>
          <a:p>
            <a:endParaRPr/>
          </a:p>
        </p:txBody>
      </p:sp>
      <p:pic>
        <p:nvPicPr>
          <p:cNvPr id="55" name="Picture 54" descr="Logo&#10;&#10;Description automatically generated with medium confidence">
            <a:extLst>
              <a:ext uri="{FF2B5EF4-FFF2-40B4-BE49-F238E27FC236}">
                <a16:creationId xmlns:a16="http://schemas.microsoft.com/office/drawing/2014/main" id="{E8200C82-82BC-B913-010D-03E392673AC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173546952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0"/>
            <a:ext cx="6947910" cy="6858002"/>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a:solidFill>
                  <a:schemeClr val="bg1"/>
                </a:solidFill>
                <a:latin typeface="Poppins" panose="00000500000000000000" pitchFamily="2" charset="0"/>
                <a:ea typeface="Arial"/>
                <a:cs typeface="Poppins" panose="00000500000000000000" pitchFamily="2" charset="0"/>
                <a:sym typeface="Arial"/>
              </a:rPr>
              <a:t>The </a:t>
            </a:r>
            <a:r>
              <a:rPr lang="en-US" sz="21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the</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Microsoft</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a:solidFill>
                  <a:schemeClr val="bg1"/>
                </a:solidFill>
                <a:latin typeface="Poppins" panose="00000500000000000000" pitchFamily="2" charset="0"/>
                <a:ea typeface="Arial"/>
                <a:cs typeface="Poppins" panose="00000500000000000000" pitchFamily="2" charset="0"/>
                <a:sym typeface="Arial"/>
              </a:rPr>
              <a:t>User</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Ecosystem</a:t>
            </a:r>
          </a:p>
        </p:txBody>
      </p:sp>
      <p:sp>
        <p:nvSpPr>
          <p:cNvPr id="33" name="object 8">
            <a:extLst>
              <a:ext uri="{FF2B5EF4-FFF2-40B4-BE49-F238E27FC236}">
                <a16:creationId xmlns:a16="http://schemas.microsoft.com/office/drawing/2014/main" id="{3569A610-5E1C-D4F8-5289-A816D135C37E}"/>
              </a:ext>
            </a:extLst>
          </p:cNvPr>
          <p:cNvSpPr/>
          <p:nvPr userDrawn="1"/>
        </p:nvSpPr>
        <p:spPr>
          <a:xfrm>
            <a:off x="457200" y="1920240"/>
            <a:ext cx="94336" cy="640080"/>
          </a:xfrm>
          <a:prstGeom prst="rect">
            <a:avLst/>
          </a:prstGeom>
          <a:solidFill>
            <a:srgbClr val="000000"/>
          </a:solidFill>
          <a:ln w="12700">
            <a:miter lim="400000"/>
          </a:ln>
        </p:spPr>
        <p:txBody>
          <a:bodyPr lIns="45719" rIns="45719"/>
          <a:lstStyle/>
          <a:p>
            <a:endParaRPr/>
          </a:p>
        </p:txBody>
      </p:sp>
      <p:sp>
        <p:nvSpPr>
          <p:cNvPr id="35" name="object 6">
            <a:extLst>
              <a:ext uri="{FF2B5EF4-FFF2-40B4-BE49-F238E27FC236}">
                <a16:creationId xmlns:a16="http://schemas.microsoft.com/office/drawing/2014/main" id="{74453E69-DB16-355A-3A6D-28E72954E124}"/>
              </a:ext>
            </a:extLst>
          </p:cNvPr>
          <p:cNvSpPr txBox="1"/>
          <p:nvPr userDrawn="1"/>
        </p:nvSpPr>
        <p:spPr>
          <a:xfrm>
            <a:off x="457200" y="5669280"/>
            <a:ext cx="3108960" cy="5978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latin typeface="Poppins" panose="00000500000000000000" pitchFamily="2" charset="0"/>
                <a:cs typeface="Poppins" panose="00000500000000000000" pitchFamily="2" charset="0"/>
              </a:rPr>
              <a:t>Decrease</a:t>
            </a:r>
            <a:r>
              <a:rPr spc="-69">
                <a:latin typeface="Poppins" panose="00000500000000000000" pitchFamily="2" charset="0"/>
                <a:cs typeface="Poppins" panose="00000500000000000000" pitchFamily="2" charset="0"/>
              </a:rPr>
              <a:t> </a:t>
            </a:r>
            <a:r>
              <a:rPr spc="90">
                <a:latin typeface="Poppins" panose="00000500000000000000" pitchFamily="2" charset="0"/>
                <a:cs typeface="Poppins" panose="00000500000000000000" pitchFamily="2" charset="0"/>
              </a:rPr>
              <a:t>Complexities,</a:t>
            </a:r>
            <a:endParaRPr lang="en-US" spc="90">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latin typeface="Poppins" panose="00000500000000000000" pitchFamily="2" charset="0"/>
                <a:cs typeface="Poppins" panose="00000500000000000000" pitchFamily="2" charset="0"/>
              </a:rPr>
              <a:t>Deliver</a:t>
            </a:r>
            <a:r>
              <a:rPr spc="-25">
                <a:latin typeface="Poppins" panose="00000500000000000000" pitchFamily="2" charset="0"/>
                <a:cs typeface="Poppins" panose="00000500000000000000" pitchFamily="2" charset="0"/>
              </a:rPr>
              <a:t> </a:t>
            </a:r>
            <a:r>
              <a:rPr spc="25">
                <a:latin typeface="Poppins" panose="00000500000000000000" pitchFamily="2" charset="0"/>
                <a:cs typeface="Poppins" panose="00000500000000000000" pitchFamily="2" charset="0"/>
              </a:rPr>
              <a:t>Results.</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2" name="TextBox 1">
            <a:extLst>
              <a:ext uri="{FF2B5EF4-FFF2-40B4-BE49-F238E27FC236}">
                <a16:creationId xmlns:a16="http://schemas.microsoft.com/office/drawing/2014/main" id="{A4F55DCB-D413-5686-5429-9F45411F569A}"/>
              </a:ext>
            </a:extLst>
          </p:cNvPr>
          <p:cNvSpPr txBox="1"/>
          <p:nvPr userDrawn="1"/>
        </p:nvSpPr>
        <p:spPr>
          <a:xfrm>
            <a:off x="731520" y="1828800"/>
            <a:ext cx="5760720" cy="769441"/>
          </a:xfrm>
          <a:prstGeom prst="rect">
            <a:avLst/>
          </a:prstGeom>
          <a:ln w="12700">
            <a:miter lim="400000"/>
          </a:ln>
        </p:spPr>
        <p:txBody>
          <a:bodyPr lIns="0" tIns="0" rIns="0" bIns="0" anchor="ctr" anchorCtr="0"/>
          <a:lstStyle>
            <a:lvl1pPr indent="12700">
              <a:spcBef>
                <a:spcPts val="100"/>
              </a:spcBef>
              <a:defRPr sz="4400" b="1" spc="-200">
                <a:solidFill>
                  <a:srgbClr val="7FBD42"/>
                </a:solidFill>
                <a:latin typeface="Poppins" panose="00000500000000000000" pitchFamily="2" charset="0"/>
                <a:ea typeface="Verdana"/>
                <a:cs typeface="Poppins" panose="00000500000000000000" pitchFamily="2" charset="0"/>
                <a:sym typeface="Verdana"/>
              </a:defRPr>
            </a:lvl1pPr>
            <a:lvl2pPr>
              <a:defRPr sz="4400" b="1">
                <a:solidFill>
                  <a:srgbClr val="7FBD42"/>
                </a:solidFill>
                <a:latin typeface="Verdana"/>
                <a:ea typeface="Verdana"/>
                <a:cs typeface="Verdana"/>
                <a:sym typeface="Verdana"/>
              </a:defRPr>
            </a:lvl2pPr>
            <a:lvl3pPr>
              <a:defRPr sz="4400" b="1">
                <a:solidFill>
                  <a:srgbClr val="7FBD42"/>
                </a:solidFill>
                <a:latin typeface="Verdana"/>
                <a:ea typeface="Verdana"/>
                <a:cs typeface="Verdana"/>
                <a:sym typeface="Verdana"/>
              </a:defRPr>
            </a:lvl3pPr>
            <a:lvl4pPr>
              <a:defRPr sz="4400" b="1">
                <a:solidFill>
                  <a:srgbClr val="7FBD42"/>
                </a:solidFill>
                <a:latin typeface="Verdana"/>
                <a:ea typeface="Verdana"/>
                <a:cs typeface="Verdana"/>
                <a:sym typeface="Verdana"/>
              </a:defRPr>
            </a:lvl4pPr>
            <a:lvl5pPr>
              <a:defRPr sz="4400" b="1">
                <a:solidFill>
                  <a:srgbClr val="7FBD42"/>
                </a:solidFill>
                <a:latin typeface="Verdana"/>
                <a:ea typeface="Verdana"/>
                <a:cs typeface="Verdana"/>
                <a:sym typeface="Verdana"/>
              </a:defRPr>
            </a:lvl5pPr>
            <a:lvl6pPr>
              <a:defRPr sz="4400" b="1">
                <a:solidFill>
                  <a:srgbClr val="7FBD42"/>
                </a:solidFill>
                <a:latin typeface="Verdana"/>
                <a:ea typeface="Verdana"/>
                <a:cs typeface="Verdana"/>
                <a:sym typeface="Verdana"/>
              </a:defRPr>
            </a:lvl6pPr>
            <a:lvl7pPr>
              <a:defRPr sz="4400" b="1">
                <a:solidFill>
                  <a:srgbClr val="7FBD42"/>
                </a:solidFill>
                <a:latin typeface="Verdana"/>
                <a:ea typeface="Verdana"/>
                <a:cs typeface="Verdana"/>
                <a:sym typeface="Verdana"/>
              </a:defRPr>
            </a:lvl7pPr>
            <a:lvl8pPr>
              <a:defRPr sz="4400" b="1">
                <a:solidFill>
                  <a:srgbClr val="7FBD42"/>
                </a:solidFill>
                <a:latin typeface="Verdana"/>
                <a:ea typeface="Verdana"/>
                <a:cs typeface="Verdana"/>
                <a:sym typeface="Verdana"/>
              </a:defRPr>
            </a:lvl8pPr>
            <a:lvl9pPr>
              <a:defRPr sz="4400" b="1">
                <a:solidFill>
                  <a:srgbClr val="7FBD42"/>
                </a:solidFill>
                <a:latin typeface="Verdana"/>
                <a:ea typeface="Verdana"/>
                <a:cs typeface="Verdana"/>
                <a:sym typeface="Verdana"/>
              </a:defRPr>
            </a:lvl9pPr>
          </a:lstStyle>
          <a:p>
            <a:pPr lvl="0"/>
            <a:r>
              <a:rPr lang="en-US" dirty="0"/>
              <a:t>Thank you for attending!</a:t>
            </a:r>
          </a:p>
          <a:p>
            <a:pPr lvl="0"/>
            <a:r>
              <a:rPr lang="en-US" dirty="0"/>
              <a:t>Please fill out session survey!</a:t>
            </a:r>
          </a:p>
        </p:txBody>
      </p:sp>
      <p:pic>
        <p:nvPicPr>
          <p:cNvPr id="3" name="Picture 2" descr="Logo&#10;&#10;Description automatically generated with medium confidence">
            <a:extLst>
              <a:ext uri="{FF2B5EF4-FFF2-40B4-BE49-F238E27FC236}">
                <a16:creationId xmlns:a16="http://schemas.microsoft.com/office/drawing/2014/main" id="{C27A400B-2E6C-5CF4-A317-801E73BDC24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154184572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 name="object 3">
            <a:extLst>
              <a:ext uri="{FF2B5EF4-FFF2-40B4-BE49-F238E27FC236}">
                <a16:creationId xmlns:a16="http://schemas.microsoft.com/office/drawing/2014/main" id="{E94725E8-F135-1830-26B8-E291C242E208}"/>
              </a:ext>
            </a:extLst>
          </p:cNvPr>
          <p:cNvSpPr/>
          <p:nvPr/>
        </p:nvSpPr>
        <p:spPr>
          <a:xfrm>
            <a:off x="1524" y="0"/>
            <a:ext cx="12188952" cy="914400"/>
          </a:xfrm>
          <a:prstGeom prst="rect">
            <a:avLst/>
          </a:prstGeom>
          <a:blipFill rotWithShape="1">
            <a:blip r:embed="rId2"/>
            <a:srcRect/>
            <a:stretch>
              <a:fillRect l="-6870" t="-658028" b="-390"/>
            </a:stretch>
          </a:blipFill>
          <a:ln w="12700" cap="flat">
            <a:noFill/>
            <a:miter lim="400000"/>
          </a:ln>
          <a:effectLst/>
        </p:spPr>
        <p:txBody>
          <a:bodyPr wrap="square" lIns="45719" tIns="45719" rIns="45719" bIns="45719" numCol="1" anchor="t">
            <a:noAutofit/>
          </a:bodyPr>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457200" y="137160"/>
            <a:ext cx="94336" cy="640080"/>
          </a:xfrm>
          <a:prstGeom prst="rect">
            <a:avLst/>
          </a:prstGeom>
          <a:solidFill>
            <a:schemeClr val="bg1"/>
          </a:solidFill>
          <a:ln w="12700">
            <a:miter lim="400000"/>
          </a:ln>
        </p:spPr>
        <p:txBody>
          <a:bodyPr lIns="45719" rIns="45719"/>
          <a:lstStyle/>
          <a:p>
            <a:endParaRP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41364" y="164813"/>
            <a:ext cx="8750980" cy="584775"/>
          </a:xfrm>
          <a:prstGeom prst="rect">
            <a:avLst/>
          </a:prstGeom>
          <a:ln w="12700">
            <a:miter lim="400000"/>
          </a:ln>
        </p:spPr>
        <p:txBody>
          <a:bodyPr wrap="square" lIns="0" tIns="0" rIns="0" bIns="0">
            <a:spAutoFit/>
          </a:bodyPr>
          <a:lstStyle>
            <a:lvl1pPr>
              <a:defRPr kumimoji="0" lang="en-US" sz="3800" b="1" spc="-215" normalizeH="0" smtClean="0">
                <a:ln>
                  <a:noFill/>
                </a:ln>
                <a:solidFill>
                  <a:schemeClr val="bg1"/>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Content Header</a:t>
            </a:r>
          </a:p>
        </p:txBody>
      </p:sp>
      <p:sp>
        <p:nvSpPr>
          <p:cNvPr id="7" name="Text Placeholder 111">
            <a:extLst>
              <a:ext uri="{FF2B5EF4-FFF2-40B4-BE49-F238E27FC236}">
                <a16:creationId xmlns:a16="http://schemas.microsoft.com/office/drawing/2014/main" id="{8078B32E-EF5A-1B85-DBCD-4F8AF18C4E01}"/>
              </a:ext>
            </a:extLst>
          </p:cNvPr>
          <p:cNvSpPr>
            <a:spLocks noGrp="1"/>
          </p:cNvSpPr>
          <p:nvPr>
            <p:ph type="body" sz="quarter" idx="10" hasCustomPrompt="1"/>
          </p:nvPr>
        </p:nvSpPr>
        <p:spPr>
          <a:xfrm>
            <a:off x="457200" y="1743350"/>
            <a:ext cx="5503985" cy="4492637"/>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8" name="object 6">
            <a:extLst>
              <a:ext uri="{FF2B5EF4-FFF2-40B4-BE49-F238E27FC236}">
                <a16:creationId xmlns:a16="http://schemas.microsoft.com/office/drawing/2014/main" id="{75A2763F-A704-7424-CDE0-AB6A41EA2E1A}"/>
              </a:ext>
            </a:extLst>
          </p:cNvPr>
          <p:cNvSpPr txBox="1"/>
          <p:nvPr userDrawn="1"/>
        </p:nvSpPr>
        <p:spPr>
          <a:xfrm>
            <a:off x="8595360" y="6309360"/>
            <a:ext cx="3108960" cy="464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gn="r">
              <a:lnSpc>
                <a:spcPct val="109800"/>
              </a:lnSpc>
              <a:defRPr spc="100">
                <a:solidFill>
                  <a:srgbClr val="252F35"/>
                </a:solidFill>
                <a:latin typeface="Arial"/>
                <a:ea typeface="Arial"/>
                <a:cs typeface="Arial"/>
                <a:sym typeface="Arial"/>
              </a:defRPr>
            </a:pPr>
            <a:r>
              <a:rPr sz="1400">
                <a:latin typeface="Poppins" panose="00000500000000000000" pitchFamily="2" charset="0"/>
                <a:cs typeface="Poppins" panose="00000500000000000000" pitchFamily="2" charset="0"/>
              </a:rPr>
              <a:t>Decrease</a:t>
            </a:r>
            <a:r>
              <a:rPr sz="1400" spc="-69">
                <a:latin typeface="Poppins" panose="00000500000000000000" pitchFamily="2" charset="0"/>
                <a:cs typeface="Poppins" panose="00000500000000000000" pitchFamily="2" charset="0"/>
              </a:rPr>
              <a:t> </a:t>
            </a:r>
            <a:r>
              <a:rPr sz="1400" spc="90">
                <a:latin typeface="Poppins" panose="00000500000000000000" pitchFamily="2" charset="0"/>
                <a:cs typeface="Poppins" panose="00000500000000000000" pitchFamily="2" charset="0"/>
              </a:rPr>
              <a:t>Complexities,</a:t>
            </a:r>
            <a:endParaRPr lang="en-US" sz="1400" spc="90">
              <a:latin typeface="Poppins" panose="00000500000000000000" pitchFamily="2" charset="0"/>
              <a:cs typeface="Poppins" panose="00000500000000000000" pitchFamily="2" charset="0"/>
            </a:endParaRPr>
          </a:p>
          <a:p>
            <a:pPr marR="5080" indent="12700" algn="r">
              <a:lnSpc>
                <a:spcPct val="109800"/>
              </a:lnSpc>
              <a:defRPr spc="100">
                <a:solidFill>
                  <a:srgbClr val="252F35"/>
                </a:solidFill>
                <a:latin typeface="Arial"/>
                <a:ea typeface="Arial"/>
                <a:cs typeface="Arial"/>
                <a:sym typeface="Arial"/>
              </a:defRPr>
            </a:pPr>
            <a:r>
              <a:rPr sz="1400" spc="65">
                <a:latin typeface="Poppins" panose="00000500000000000000" pitchFamily="2" charset="0"/>
                <a:cs typeface="Poppins" panose="00000500000000000000" pitchFamily="2" charset="0"/>
              </a:rPr>
              <a:t>Deliver</a:t>
            </a:r>
            <a:r>
              <a:rPr sz="1400" spc="-25">
                <a:latin typeface="Poppins" panose="00000500000000000000" pitchFamily="2" charset="0"/>
                <a:cs typeface="Poppins" panose="00000500000000000000" pitchFamily="2" charset="0"/>
              </a:rPr>
              <a:t> </a:t>
            </a:r>
            <a:r>
              <a:rPr sz="1400" spc="25">
                <a:latin typeface="Poppins" panose="00000500000000000000" pitchFamily="2" charset="0"/>
                <a:cs typeface="Poppins" panose="00000500000000000000" pitchFamily="2" charset="0"/>
              </a:rPr>
              <a:t>Results.</a:t>
            </a:r>
          </a:p>
        </p:txBody>
      </p:sp>
      <p:sp>
        <p:nvSpPr>
          <p:cNvPr id="9" name="object 5">
            <a:extLst>
              <a:ext uri="{FF2B5EF4-FFF2-40B4-BE49-F238E27FC236}">
                <a16:creationId xmlns:a16="http://schemas.microsoft.com/office/drawing/2014/main" id="{B27880F3-800F-1786-4A7B-CFC88ACA2D8F}"/>
              </a:ext>
            </a:extLst>
          </p:cNvPr>
          <p:cNvSpPr/>
          <p:nvPr userDrawn="1"/>
        </p:nvSpPr>
        <p:spPr>
          <a:xfrm>
            <a:off x="10376190" y="114300"/>
            <a:ext cx="1828800" cy="685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pic>
        <p:nvPicPr>
          <p:cNvPr id="10" name="Picture 9" descr="Logo&#10;&#10;Description automatically generated with medium confidence">
            <a:extLst>
              <a:ext uri="{FF2B5EF4-FFF2-40B4-BE49-F238E27FC236}">
                <a16:creationId xmlns:a16="http://schemas.microsoft.com/office/drawing/2014/main" id="{2AE32D7A-7BFD-DACB-184D-BA6CEF6DE1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5600" y="229873"/>
            <a:ext cx="1600200" cy="330271"/>
          </a:xfrm>
          <a:prstGeom prst="rect">
            <a:avLst/>
          </a:prstGeom>
        </p:spPr>
      </p:pic>
      <p:sp>
        <p:nvSpPr>
          <p:cNvPr id="11" name="object 28">
            <a:extLst>
              <a:ext uri="{FF2B5EF4-FFF2-40B4-BE49-F238E27FC236}">
                <a16:creationId xmlns:a16="http://schemas.microsoft.com/office/drawing/2014/main" id="{AE9DA2F4-AED3-F2A9-0E8B-D5FDCE8FF8A0}"/>
              </a:ext>
            </a:extLst>
          </p:cNvPr>
          <p:cNvSpPr txBox="1"/>
          <p:nvPr userDrawn="1"/>
        </p:nvSpPr>
        <p:spPr>
          <a:xfrm>
            <a:off x="10675260" y="621538"/>
            <a:ext cx="1371600"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z="800" spc="100" baseline="0">
                <a:latin typeface="Poppins" panose="00000500000000000000" pitchFamily="2" charset="0"/>
                <a:cs typeface="Poppins" panose="00000500000000000000" pitchFamily="2" charset="0"/>
              </a:rPr>
              <a:t>For Users, By Users</a:t>
            </a:r>
            <a:endParaRPr sz="800" spc="100" baseline="0">
              <a:latin typeface="Poppins" panose="00000500000000000000" pitchFamily="2" charset="0"/>
              <a:cs typeface="Poppins" panose="00000500000000000000" pitchFamily="2" charset="0"/>
            </a:endParaRPr>
          </a:p>
        </p:txBody>
      </p:sp>
      <p:sp>
        <p:nvSpPr>
          <p:cNvPr id="3" name="Text Placeholder 111">
            <a:extLst>
              <a:ext uri="{FF2B5EF4-FFF2-40B4-BE49-F238E27FC236}">
                <a16:creationId xmlns:a16="http://schemas.microsoft.com/office/drawing/2014/main" id="{A9AC5A4F-CB4B-CD3E-349E-55AC69C9D3D2}"/>
              </a:ext>
            </a:extLst>
          </p:cNvPr>
          <p:cNvSpPr>
            <a:spLocks noGrp="1"/>
          </p:cNvSpPr>
          <p:nvPr>
            <p:ph type="body" sz="quarter" idx="13" hasCustomPrompt="1"/>
          </p:nvPr>
        </p:nvSpPr>
        <p:spPr>
          <a:xfrm>
            <a:off x="6096000" y="1743350"/>
            <a:ext cx="5503985" cy="4492638"/>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5" name="Text Placeholder 111">
            <a:extLst>
              <a:ext uri="{FF2B5EF4-FFF2-40B4-BE49-F238E27FC236}">
                <a16:creationId xmlns:a16="http://schemas.microsoft.com/office/drawing/2014/main" id="{B7BC38AD-B519-D959-F56F-9E9D771B85E6}"/>
              </a:ext>
            </a:extLst>
          </p:cNvPr>
          <p:cNvSpPr>
            <a:spLocks noGrp="1"/>
          </p:cNvSpPr>
          <p:nvPr>
            <p:ph type="body" sz="quarter" idx="14" hasCustomPrompt="1"/>
          </p:nvPr>
        </p:nvSpPr>
        <p:spPr>
          <a:xfrm>
            <a:off x="448407" y="1105131"/>
            <a:ext cx="5503985" cy="501059"/>
          </a:xfrm>
          <a:prstGeom prst="rect">
            <a:avLst/>
          </a:prstGeom>
        </p:spPr>
        <p:txBody>
          <a:bodyPr/>
          <a:lstStyle>
            <a:lvl1pPr marL="0" indent="0">
              <a:lnSpc>
                <a:spcPct val="150000"/>
              </a:lnSpc>
              <a:buFont typeface="Arial" panose="020B0604020202020204" pitchFamily="34" charset="0"/>
              <a:buNone/>
              <a:defRPr b="1">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b="1"/>
              <a:t>Header</a:t>
            </a:r>
            <a:endParaRPr lang="en-US"/>
          </a:p>
        </p:txBody>
      </p:sp>
      <p:sp>
        <p:nvSpPr>
          <p:cNvPr id="6" name="Text Placeholder 111">
            <a:extLst>
              <a:ext uri="{FF2B5EF4-FFF2-40B4-BE49-F238E27FC236}">
                <a16:creationId xmlns:a16="http://schemas.microsoft.com/office/drawing/2014/main" id="{FDE22C46-3CCC-4344-85CA-086CB4603771}"/>
              </a:ext>
            </a:extLst>
          </p:cNvPr>
          <p:cNvSpPr>
            <a:spLocks noGrp="1"/>
          </p:cNvSpPr>
          <p:nvPr>
            <p:ph type="body" sz="quarter" idx="15" hasCustomPrompt="1"/>
          </p:nvPr>
        </p:nvSpPr>
        <p:spPr>
          <a:xfrm>
            <a:off x="6096000" y="1120016"/>
            <a:ext cx="5503985" cy="501059"/>
          </a:xfrm>
          <a:prstGeom prst="rect">
            <a:avLst/>
          </a:prstGeom>
        </p:spPr>
        <p:txBody>
          <a:bodyPr/>
          <a:lstStyle>
            <a:lvl1pPr marL="0" indent="0">
              <a:lnSpc>
                <a:spcPct val="150000"/>
              </a:lnSpc>
              <a:buFont typeface="Arial" panose="020B0604020202020204" pitchFamily="34" charset="0"/>
              <a:buNone/>
              <a:defRPr b="1">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Header</a:t>
            </a:r>
          </a:p>
        </p:txBody>
      </p:sp>
    </p:spTree>
    <p:extLst>
      <p:ext uri="{BB962C8B-B14F-4D97-AF65-F5344CB8AC3E}">
        <p14:creationId xmlns:p14="http://schemas.microsoft.com/office/powerpoint/2010/main" val="30716353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Title - Option 2">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E787B046-7824-D304-C647-6BCBE68C719F}"/>
              </a:ext>
            </a:extLst>
          </p:cNvPr>
          <p:cNvSpPr/>
          <p:nvPr/>
        </p:nvSpPr>
        <p:spPr>
          <a:xfrm>
            <a:off x="5419176" y="-22860"/>
            <a:ext cx="6772825" cy="690372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5244091" y="-22860"/>
            <a:ext cx="3131707" cy="690372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9184156" y="332603"/>
            <a:ext cx="3004402"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a:solidFill>
                  <a:schemeClr val="bg1"/>
                </a:solidFill>
                <a:latin typeface="Poppins" panose="00000500000000000000" pitchFamily="2" charset="0"/>
                <a:ea typeface="Arial"/>
                <a:cs typeface="Poppins" panose="00000500000000000000" pitchFamily="2" charset="0"/>
                <a:sym typeface="Arial"/>
              </a:rPr>
              <a:t>The </a:t>
            </a:r>
            <a:r>
              <a:rPr lang="en-US" sz="21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the</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Microsoft</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a:solidFill>
                  <a:schemeClr val="bg1"/>
                </a:solidFill>
                <a:latin typeface="Poppins" panose="00000500000000000000" pitchFamily="2" charset="0"/>
                <a:ea typeface="Arial"/>
                <a:cs typeface="Poppins" panose="00000500000000000000" pitchFamily="2" charset="0"/>
                <a:sym typeface="Arial"/>
              </a:rPr>
              <a:t>User</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Ecosystem</a:t>
            </a:r>
          </a:p>
        </p:txBody>
      </p:sp>
      <p:sp>
        <p:nvSpPr>
          <p:cNvPr id="33" name="object 8">
            <a:extLst>
              <a:ext uri="{FF2B5EF4-FFF2-40B4-BE49-F238E27FC236}">
                <a16:creationId xmlns:a16="http://schemas.microsoft.com/office/drawing/2014/main" id="{3569A610-5E1C-D4F8-5289-A816D135C37E}"/>
              </a:ext>
            </a:extLst>
          </p:cNvPr>
          <p:cNvSpPr/>
          <p:nvPr userDrawn="1"/>
        </p:nvSpPr>
        <p:spPr>
          <a:xfrm>
            <a:off x="457200" y="1920240"/>
            <a:ext cx="94336" cy="640080"/>
          </a:xfrm>
          <a:prstGeom prst="rect">
            <a:avLst/>
          </a:prstGeom>
          <a:solidFill>
            <a:srgbClr val="000000"/>
          </a:solidFill>
          <a:ln w="12700">
            <a:miter lim="400000"/>
          </a:ln>
        </p:spPr>
        <p:txBody>
          <a:bodyPr lIns="45719" rIns="45719"/>
          <a:lstStyle/>
          <a:p>
            <a:endParaRPr/>
          </a:p>
        </p:txBody>
      </p:sp>
      <p:sp>
        <p:nvSpPr>
          <p:cNvPr id="34" name="Text Placeholder 38">
            <a:extLst>
              <a:ext uri="{FF2B5EF4-FFF2-40B4-BE49-F238E27FC236}">
                <a16:creationId xmlns:a16="http://schemas.microsoft.com/office/drawing/2014/main" id="{EA0DBFF6-03E9-7BE4-C18A-A04D3A5A2068}"/>
              </a:ext>
            </a:extLst>
          </p:cNvPr>
          <p:cNvSpPr>
            <a:spLocks noGrp="1"/>
          </p:cNvSpPr>
          <p:nvPr userDrawn="1">
            <p:ph type="body" sz="quarter" idx="12" hasCustomPrompt="1"/>
          </p:nvPr>
        </p:nvSpPr>
        <p:spPr>
          <a:xfrm>
            <a:off x="640080" y="1920240"/>
            <a:ext cx="5354637" cy="677108"/>
          </a:xfrm>
          <a:prstGeom prst="rect">
            <a:avLst/>
          </a:prstGeom>
          <a:ln w="12700">
            <a:miter lim="400000"/>
          </a:ln>
        </p:spPr>
        <p:txBody>
          <a:bodyPr wrap="square" lIns="0" tIns="0" rIns="0" bIns="0">
            <a:spAutoFit/>
          </a:bodyPr>
          <a:lstStyle>
            <a:lvl1pP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Session Title</a:t>
            </a:r>
          </a:p>
        </p:txBody>
      </p:sp>
      <p:sp>
        <p:nvSpPr>
          <p:cNvPr id="35" name="object 6">
            <a:extLst>
              <a:ext uri="{FF2B5EF4-FFF2-40B4-BE49-F238E27FC236}">
                <a16:creationId xmlns:a16="http://schemas.microsoft.com/office/drawing/2014/main" id="{74453E69-DB16-355A-3A6D-28E72954E124}"/>
              </a:ext>
            </a:extLst>
          </p:cNvPr>
          <p:cNvSpPr txBox="1"/>
          <p:nvPr userDrawn="1"/>
        </p:nvSpPr>
        <p:spPr>
          <a:xfrm>
            <a:off x="457200" y="5669280"/>
            <a:ext cx="3108960" cy="59785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latin typeface="Poppins" panose="00000500000000000000" pitchFamily="2" charset="0"/>
                <a:cs typeface="Poppins" panose="00000500000000000000" pitchFamily="2" charset="0"/>
              </a:rPr>
              <a:t>Decrease</a:t>
            </a:r>
            <a:r>
              <a:rPr spc="-69">
                <a:latin typeface="Poppins" panose="00000500000000000000" pitchFamily="2" charset="0"/>
                <a:cs typeface="Poppins" panose="00000500000000000000" pitchFamily="2" charset="0"/>
              </a:rPr>
              <a:t> </a:t>
            </a:r>
            <a:r>
              <a:rPr spc="90">
                <a:latin typeface="Poppins" panose="00000500000000000000" pitchFamily="2" charset="0"/>
                <a:cs typeface="Poppins" panose="00000500000000000000" pitchFamily="2" charset="0"/>
              </a:rPr>
              <a:t>Complexities,</a:t>
            </a:r>
            <a:endParaRPr lang="en-US" spc="90">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latin typeface="Poppins" panose="00000500000000000000" pitchFamily="2" charset="0"/>
                <a:cs typeface="Poppins" panose="00000500000000000000" pitchFamily="2" charset="0"/>
              </a:rPr>
              <a:t>Deliver</a:t>
            </a:r>
            <a:r>
              <a:rPr spc="-25">
                <a:latin typeface="Poppins" panose="00000500000000000000" pitchFamily="2" charset="0"/>
                <a:cs typeface="Poppins" panose="00000500000000000000" pitchFamily="2" charset="0"/>
              </a:rPr>
              <a:t> </a:t>
            </a:r>
            <a:r>
              <a:rPr spc="25">
                <a:latin typeface="Poppins" panose="00000500000000000000" pitchFamily="2" charset="0"/>
                <a:cs typeface="Poppins" panose="00000500000000000000" pitchFamily="2" charset="0"/>
              </a:rPr>
              <a:t>Results.</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pic>
        <p:nvPicPr>
          <p:cNvPr id="44" name="Picture 43" descr="Logo&#10;&#10;Description automatically generated with medium confidence">
            <a:extLst>
              <a:ext uri="{FF2B5EF4-FFF2-40B4-BE49-F238E27FC236}">
                <a16:creationId xmlns:a16="http://schemas.microsoft.com/office/drawing/2014/main" id="{24993D21-0FC9-7A05-FE75-C6BB811181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184798972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548640" y="685800"/>
            <a:ext cx="94336" cy="640080"/>
          </a:xfrm>
          <a:prstGeom prst="rect">
            <a:avLst/>
          </a:prstGeom>
          <a:solidFill>
            <a:srgbClr val="000000"/>
          </a:solidFill>
          <a:ln w="12700">
            <a:miter lim="400000"/>
          </a:ln>
        </p:spPr>
        <p:txBody>
          <a:bodyPr lIns="45719" rIns="45719"/>
          <a:lstStyle/>
          <a:p>
            <a:endParaRPr/>
          </a:p>
        </p:txBody>
      </p:sp>
      <p:sp>
        <p:nvSpPr>
          <p:cNvPr id="112" name="Text Placeholder 111">
            <a:extLst>
              <a:ext uri="{FF2B5EF4-FFF2-40B4-BE49-F238E27FC236}">
                <a16:creationId xmlns:a16="http://schemas.microsoft.com/office/drawing/2014/main" id="{B6F6FFC3-C3DE-0D18-3051-F0A84D2D65D9}"/>
              </a:ext>
            </a:extLst>
          </p:cNvPr>
          <p:cNvSpPr>
            <a:spLocks noGrp="1"/>
          </p:cNvSpPr>
          <p:nvPr userDrawn="1">
            <p:ph type="body" sz="quarter" idx="10" hasCustomPrompt="1"/>
          </p:nvPr>
        </p:nvSpPr>
        <p:spPr>
          <a:xfrm>
            <a:off x="549275" y="1698625"/>
            <a:ext cx="5760720" cy="4310063"/>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114" name="TextBox 113">
            <a:extLst>
              <a:ext uri="{FF2B5EF4-FFF2-40B4-BE49-F238E27FC236}">
                <a16:creationId xmlns:a16="http://schemas.microsoft.com/office/drawing/2014/main" id="{92E0EAF2-3008-EF8A-5A67-CC2DD4FF25F8}"/>
              </a:ext>
            </a:extLst>
          </p:cNvPr>
          <p:cNvSpPr txBox="1"/>
          <p:nvPr userDrawn="1"/>
        </p:nvSpPr>
        <p:spPr>
          <a:xfrm>
            <a:off x="731520" y="640080"/>
            <a:ext cx="5760720" cy="769441"/>
          </a:xfrm>
          <a:prstGeom prst="rect">
            <a:avLst/>
          </a:prstGeom>
          <a:ln w="12700">
            <a:miter lim="400000"/>
          </a:ln>
        </p:spPr>
        <p:txBody>
          <a:bodyPr lIns="0" tIns="0" rIns="0" bIns="0" anchor="ctr" anchorCtr="0"/>
          <a:lstStyle>
            <a:lvl1pPr indent="12700">
              <a:spcBef>
                <a:spcPts val="100"/>
              </a:spcBef>
              <a:defRPr sz="4400" b="1" spc="-200">
                <a:solidFill>
                  <a:srgbClr val="7FBD42"/>
                </a:solidFill>
                <a:latin typeface="Poppins" panose="00000500000000000000" pitchFamily="2" charset="0"/>
                <a:ea typeface="Verdana"/>
                <a:cs typeface="Poppins" panose="00000500000000000000" pitchFamily="2" charset="0"/>
                <a:sym typeface="Verdana"/>
              </a:defRPr>
            </a:lvl1pPr>
            <a:lvl2pPr>
              <a:defRPr sz="4400" b="1">
                <a:solidFill>
                  <a:srgbClr val="7FBD42"/>
                </a:solidFill>
                <a:latin typeface="Verdana"/>
                <a:ea typeface="Verdana"/>
                <a:cs typeface="Verdana"/>
                <a:sym typeface="Verdana"/>
              </a:defRPr>
            </a:lvl2pPr>
            <a:lvl3pPr>
              <a:defRPr sz="4400" b="1">
                <a:solidFill>
                  <a:srgbClr val="7FBD42"/>
                </a:solidFill>
                <a:latin typeface="Verdana"/>
                <a:ea typeface="Verdana"/>
                <a:cs typeface="Verdana"/>
                <a:sym typeface="Verdana"/>
              </a:defRPr>
            </a:lvl3pPr>
            <a:lvl4pPr>
              <a:defRPr sz="4400" b="1">
                <a:solidFill>
                  <a:srgbClr val="7FBD42"/>
                </a:solidFill>
                <a:latin typeface="Verdana"/>
                <a:ea typeface="Verdana"/>
                <a:cs typeface="Verdana"/>
                <a:sym typeface="Verdana"/>
              </a:defRPr>
            </a:lvl4pPr>
            <a:lvl5pPr>
              <a:defRPr sz="4400" b="1">
                <a:solidFill>
                  <a:srgbClr val="7FBD42"/>
                </a:solidFill>
                <a:latin typeface="Verdana"/>
                <a:ea typeface="Verdana"/>
                <a:cs typeface="Verdana"/>
                <a:sym typeface="Verdana"/>
              </a:defRPr>
            </a:lvl5pPr>
            <a:lvl6pPr>
              <a:defRPr sz="4400" b="1">
                <a:solidFill>
                  <a:srgbClr val="7FBD42"/>
                </a:solidFill>
                <a:latin typeface="Verdana"/>
                <a:ea typeface="Verdana"/>
                <a:cs typeface="Verdana"/>
                <a:sym typeface="Verdana"/>
              </a:defRPr>
            </a:lvl6pPr>
            <a:lvl7pPr>
              <a:defRPr sz="4400" b="1">
                <a:solidFill>
                  <a:srgbClr val="7FBD42"/>
                </a:solidFill>
                <a:latin typeface="Verdana"/>
                <a:ea typeface="Verdana"/>
                <a:cs typeface="Verdana"/>
                <a:sym typeface="Verdana"/>
              </a:defRPr>
            </a:lvl7pPr>
            <a:lvl8pPr>
              <a:defRPr sz="4400" b="1">
                <a:solidFill>
                  <a:srgbClr val="7FBD42"/>
                </a:solidFill>
                <a:latin typeface="Verdana"/>
                <a:ea typeface="Verdana"/>
                <a:cs typeface="Verdana"/>
                <a:sym typeface="Verdana"/>
              </a:defRPr>
            </a:lvl8pPr>
            <a:lvl9pPr>
              <a:defRPr sz="4400" b="1">
                <a:solidFill>
                  <a:srgbClr val="7FBD42"/>
                </a:solidFill>
                <a:latin typeface="Verdana"/>
                <a:ea typeface="Verdana"/>
                <a:cs typeface="Verdana"/>
                <a:sym typeface="Verdana"/>
              </a:defRPr>
            </a:lvl9pPr>
          </a:lstStyle>
          <a:p>
            <a:pPr lvl="0"/>
            <a:r>
              <a:rPr lang="en-US"/>
              <a:t>Agenda</a:t>
            </a:r>
          </a:p>
        </p:txBody>
      </p:sp>
      <p:grpSp>
        <p:nvGrpSpPr>
          <p:cNvPr id="149" name="Group 148">
            <a:extLst>
              <a:ext uri="{FF2B5EF4-FFF2-40B4-BE49-F238E27FC236}">
                <a16:creationId xmlns:a16="http://schemas.microsoft.com/office/drawing/2014/main" id="{ADCC29DD-9002-479E-FC3D-1A9B6B029D53}"/>
              </a:ext>
            </a:extLst>
          </p:cNvPr>
          <p:cNvGrpSpPr/>
          <p:nvPr userDrawn="1"/>
        </p:nvGrpSpPr>
        <p:grpSpPr>
          <a:xfrm>
            <a:off x="6458988" y="-22860"/>
            <a:ext cx="5733012" cy="6903721"/>
            <a:chOff x="5244091" y="-22860"/>
            <a:chExt cx="5733012" cy="6903721"/>
          </a:xfrm>
        </p:grpSpPr>
        <p:sp>
          <p:nvSpPr>
            <p:cNvPr id="150" name="object 3">
              <a:extLst>
                <a:ext uri="{FF2B5EF4-FFF2-40B4-BE49-F238E27FC236}">
                  <a16:creationId xmlns:a16="http://schemas.microsoft.com/office/drawing/2014/main" id="{08F3AA56-D5CD-7F56-F80F-23569CA36707}"/>
                </a:ext>
              </a:extLst>
            </p:cNvPr>
            <p:cNvSpPr/>
            <p:nvPr userDrawn="1"/>
          </p:nvSpPr>
          <p:spPr>
            <a:xfrm>
              <a:off x="5419176" y="-22860"/>
              <a:ext cx="5557927" cy="6903720"/>
            </a:xfrm>
            <a:prstGeom prst="rect">
              <a:avLst/>
            </a:prstGeom>
            <a:blipFill rotWithShape="1">
              <a:blip r:embed="rId2"/>
              <a:srcRect/>
              <a:stretch>
                <a:fillRect r="-21859"/>
              </a:stretch>
            </a:blipFill>
            <a:ln w="12700" cap="flat">
              <a:noFill/>
              <a:miter lim="400000"/>
            </a:ln>
            <a:effectLst/>
          </p:spPr>
          <p:txBody>
            <a:bodyPr wrap="square" lIns="45719" tIns="45719" rIns="45719" bIns="45719" numCol="1" anchor="t">
              <a:noAutofit/>
            </a:bodyPr>
            <a:lstStyle/>
            <a:p>
              <a:endParaRPr/>
            </a:p>
          </p:txBody>
        </p:sp>
        <p:sp>
          <p:nvSpPr>
            <p:cNvPr id="151" name="object 4">
              <a:extLst>
                <a:ext uri="{FF2B5EF4-FFF2-40B4-BE49-F238E27FC236}">
                  <a16:creationId xmlns:a16="http://schemas.microsoft.com/office/drawing/2014/main" id="{DD4F1FB6-7F45-2DA3-679D-A9C0AEC6796A}"/>
                </a:ext>
              </a:extLst>
            </p:cNvPr>
            <p:cNvSpPr/>
            <p:nvPr userDrawn="1"/>
          </p:nvSpPr>
          <p:spPr>
            <a:xfrm>
              <a:off x="5244091" y="-22860"/>
              <a:ext cx="3131707" cy="690372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52" name="object 5">
            <a:extLst>
              <a:ext uri="{FF2B5EF4-FFF2-40B4-BE49-F238E27FC236}">
                <a16:creationId xmlns:a16="http://schemas.microsoft.com/office/drawing/2014/main" id="{2371899C-2608-8D7E-8D7C-63477FDCB938}"/>
              </a:ext>
            </a:extLst>
          </p:cNvPr>
          <p:cNvSpPr/>
          <p:nvPr userDrawn="1"/>
        </p:nvSpPr>
        <p:spPr>
          <a:xfrm>
            <a:off x="9448800" y="332603"/>
            <a:ext cx="2743200"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3" name="object 28">
            <a:extLst>
              <a:ext uri="{FF2B5EF4-FFF2-40B4-BE49-F238E27FC236}">
                <a16:creationId xmlns:a16="http://schemas.microsoft.com/office/drawing/2014/main" id="{29CDF7D9-FF34-DD06-6BC2-E249DDA35EA8}"/>
              </a:ext>
            </a:extLst>
          </p:cNvPr>
          <p:cNvSpPr txBox="1"/>
          <p:nvPr userDrawn="1"/>
        </p:nvSpPr>
        <p:spPr>
          <a:xfrm>
            <a:off x="9966960" y="1115025"/>
            <a:ext cx="1980593" cy="1846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pic>
        <p:nvPicPr>
          <p:cNvPr id="154" name="Picture 153" descr="Logo&#10;&#10;Description automatically generated with medium confidence">
            <a:extLst>
              <a:ext uri="{FF2B5EF4-FFF2-40B4-BE49-F238E27FC236}">
                <a16:creationId xmlns:a16="http://schemas.microsoft.com/office/drawing/2014/main" id="{15861145-AD72-D473-9CF6-F7744AD28FB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4080" y="548641"/>
            <a:ext cx="2286000" cy="471815"/>
          </a:xfrm>
          <a:prstGeom prst="rect">
            <a:avLst/>
          </a:prstGeom>
        </p:spPr>
      </p:pic>
      <p:sp>
        <p:nvSpPr>
          <p:cNvPr id="155" name="object 9">
            <a:extLst>
              <a:ext uri="{FF2B5EF4-FFF2-40B4-BE49-F238E27FC236}">
                <a16:creationId xmlns:a16="http://schemas.microsoft.com/office/drawing/2014/main" id="{14ADC99A-9994-F7FE-E1CC-8B8D74A35ABF}"/>
              </a:ext>
            </a:extLst>
          </p:cNvPr>
          <p:cNvSpPr txBox="1">
            <a:spLocks/>
          </p:cNvSpPr>
          <p:nvPr userDrawn="1"/>
        </p:nvSpPr>
        <p:spPr>
          <a:xfrm>
            <a:off x="7112000" y="5669280"/>
            <a:ext cx="4754986" cy="7296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1800" b="0">
                <a:solidFill>
                  <a:schemeClr val="bg1"/>
                </a:solidFill>
                <a:latin typeface="Poppins" panose="00000500000000000000" pitchFamily="2" charset="0"/>
                <a:ea typeface="Arial"/>
                <a:cs typeface="Poppins" panose="00000500000000000000" pitchFamily="2" charset="0"/>
                <a:sym typeface="Arial"/>
              </a:rPr>
              <a:t>The </a:t>
            </a:r>
            <a:r>
              <a:rPr lang="en-US" sz="18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the</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Microsoft</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a:solidFill>
                  <a:schemeClr val="bg1"/>
                </a:solidFill>
                <a:latin typeface="Poppins" panose="00000500000000000000" pitchFamily="2" charset="0"/>
                <a:ea typeface="Arial"/>
                <a:cs typeface="Poppins" panose="00000500000000000000" pitchFamily="2" charset="0"/>
                <a:sym typeface="Arial"/>
              </a:rPr>
              <a:t>User</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Ecosystem</a:t>
            </a:r>
          </a:p>
        </p:txBody>
      </p:sp>
    </p:spTree>
    <p:extLst>
      <p:ext uri="{BB962C8B-B14F-4D97-AF65-F5344CB8AC3E}">
        <p14:creationId xmlns:p14="http://schemas.microsoft.com/office/powerpoint/2010/main" val="26321782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 Divider">
    <p:spTree>
      <p:nvGrpSpPr>
        <p:cNvPr id="1" name=""/>
        <p:cNvGrpSpPr/>
        <p:nvPr/>
      </p:nvGrpSpPr>
      <p:grpSpPr>
        <a:xfrm>
          <a:off x="0" y="0"/>
          <a:ext cx="0" cy="0"/>
          <a:chOff x="0" y="0"/>
          <a:chExt cx="0" cy="0"/>
        </a:xfrm>
      </p:grpSpPr>
      <p:grpSp>
        <p:nvGrpSpPr>
          <p:cNvPr id="28" name="object 25">
            <a:extLst>
              <a:ext uri="{FF2B5EF4-FFF2-40B4-BE49-F238E27FC236}">
                <a16:creationId xmlns:a16="http://schemas.microsoft.com/office/drawing/2014/main" id="{7722C1FC-A127-E0AC-4C16-C40A7647137E}"/>
              </a:ext>
            </a:extLst>
          </p:cNvPr>
          <p:cNvGrpSpPr/>
          <p:nvPr userDrawn="1"/>
        </p:nvGrpSpPr>
        <p:grpSpPr>
          <a:xfrm>
            <a:off x="-14514" y="-22860"/>
            <a:ext cx="4429821" cy="6903720"/>
            <a:chOff x="0" y="0"/>
            <a:chExt cx="4429819" cy="6858000"/>
          </a:xfrm>
        </p:grpSpPr>
        <p:sp>
          <p:nvSpPr>
            <p:cNvPr id="29" name="object 26">
              <a:extLst>
                <a:ext uri="{FF2B5EF4-FFF2-40B4-BE49-F238E27FC236}">
                  <a16:creationId xmlns:a16="http://schemas.microsoft.com/office/drawing/2014/main" id="{20A6BC7A-E77D-3457-29D9-CBF85F568C7D}"/>
                </a:ext>
              </a:extLst>
            </p:cNvPr>
            <p:cNvSpPr/>
            <p:nvPr/>
          </p:nvSpPr>
          <p:spPr>
            <a:xfrm>
              <a:off x="-1" y="0"/>
              <a:ext cx="4227031"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grpSp>
          <p:nvGrpSpPr>
            <p:cNvPr id="30" name="object 27">
              <a:extLst>
                <a:ext uri="{FF2B5EF4-FFF2-40B4-BE49-F238E27FC236}">
                  <a16:creationId xmlns:a16="http://schemas.microsoft.com/office/drawing/2014/main" id="{D75B9E5C-A617-E305-CB3F-E3A3048D2E61}"/>
                </a:ext>
              </a:extLst>
            </p:cNvPr>
            <p:cNvGrpSpPr/>
            <p:nvPr/>
          </p:nvGrpSpPr>
          <p:grpSpPr>
            <a:xfrm>
              <a:off x="1297822" y="0"/>
              <a:ext cx="3131998" cy="6858001"/>
              <a:chOff x="0" y="0"/>
              <a:chExt cx="3131997" cy="6858000"/>
            </a:xfrm>
          </p:grpSpPr>
          <p:sp>
            <p:nvSpPr>
              <p:cNvPr id="31" name="Shape">
                <a:extLst>
                  <a:ext uri="{FF2B5EF4-FFF2-40B4-BE49-F238E27FC236}">
                    <a16:creationId xmlns:a16="http://schemas.microsoft.com/office/drawing/2014/main" id="{6BEA9FC8-8ADD-E608-6934-6C5174FDF84A}"/>
                  </a:ext>
                </a:extLst>
              </p:cNvPr>
              <p:cNvSpPr/>
              <p:nvPr/>
            </p:nvSpPr>
            <p:spPr>
              <a:xfrm>
                <a:off x="0" y="0"/>
                <a:ext cx="3131998"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972" y="0"/>
                    </a:lnTo>
                    <a:lnTo>
                      <a:pt x="0" y="21600"/>
                    </a:lnTo>
                    <a:lnTo>
                      <a:pt x="417" y="21600"/>
                    </a:lnTo>
                    <a:lnTo>
                      <a:pt x="12026" y="9087"/>
                    </a:lnTo>
                    <a:lnTo>
                      <a:pt x="13093" y="9087"/>
                    </a:lnTo>
                    <a:lnTo>
                      <a:pt x="2160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2" name="Triangle">
                <a:extLst>
                  <a:ext uri="{FF2B5EF4-FFF2-40B4-BE49-F238E27FC236}">
                    <a16:creationId xmlns:a16="http://schemas.microsoft.com/office/drawing/2014/main" id="{F0113718-9CC3-63EB-98F4-3823AFDE0199}"/>
                  </a:ext>
                </a:extLst>
              </p:cNvPr>
              <p:cNvSpPr/>
              <p:nvPr/>
            </p:nvSpPr>
            <p:spPr>
              <a:xfrm>
                <a:off x="1743814" y="2885248"/>
                <a:ext cx="154672" cy="31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9704" y="21600"/>
                    </a:lnTo>
                    <a:lnTo>
                      <a:pt x="21600" y="0"/>
                    </a:lnTo>
                    <a:close/>
                  </a:path>
                </a:pathLst>
              </a:custGeom>
              <a:noFill/>
              <a:ln w="12700" cap="flat">
                <a:noFill/>
                <a:miter lim="400000"/>
              </a:ln>
              <a:effectLst/>
            </p:spPr>
            <p:txBody>
              <a:bodyPr wrap="square" lIns="45719" tIns="45719" rIns="45719" bIns="45719" numCol="1" anchor="t">
                <a:noAutofit/>
              </a:bodyPr>
              <a:lstStyle/>
              <a:p>
                <a:endParaRPr/>
              </a:p>
            </p:txBody>
          </p:sp>
        </p:grpSp>
      </p:grpSp>
      <p:grpSp>
        <p:nvGrpSpPr>
          <p:cNvPr id="34" name="object 25">
            <a:extLst>
              <a:ext uri="{FF2B5EF4-FFF2-40B4-BE49-F238E27FC236}">
                <a16:creationId xmlns:a16="http://schemas.microsoft.com/office/drawing/2014/main" id="{16F80BC7-8E75-7038-E42C-37B02569DA75}"/>
              </a:ext>
            </a:extLst>
          </p:cNvPr>
          <p:cNvGrpSpPr/>
          <p:nvPr userDrawn="1"/>
        </p:nvGrpSpPr>
        <p:grpSpPr>
          <a:xfrm flipH="1" flipV="1">
            <a:off x="7776693" y="-22860"/>
            <a:ext cx="4429821" cy="6903720"/>
            <a:chOff x="0" y="0"/>
            <a:chExt cx="4429819" cy="6858000"/>
          </a:xfrm>
        </p:grpSpPr>
        <p:sp>
          <p:nvSpPr>
            <p:cNvPr id="35" name="object 26">
              <a:extLst>
                <a:ext uri="{FF2B5EF4-FFF2-40B4-BE49-F238E27FC236}">
                  <a16:creationId xmlns:a16="http://schemas.microsoft.com/office/drawing/2014/main" id="{2F4C09FF-2443-C6A6-0293-21727CD9DDF6}"/>
                </a:ext>
              </a:extLst>
            </p:cNvPr>
            <p:cNvSpPr/>
            <p:nvPr/>
          </p:nvSpPr>
          <p:spPr>
            <a:xfrm>
              <a:off x="-1" y="0"/>
              <a:ext cx="4227031"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grpSp>
          <p:nvGrpSpPr>
            <p:cNvPr id="36" name="object 27">
              <a:extLst>
                <a:ext uri="{FF2B5EF4-FFF2-40B4-BE49-F238E27FC236}">
                  <a16:creationId xmlns:a16="http://schemas.microsoft.com/office/drawing/2014/main" id="{93AD175D-9B65-ECB1-AB70-18D69F7E51E2}"/>
                </a:ext>
              </a:extLst>
            </p:cNvPr>
            <p:cNvGrpSpPr/>
            <p:nvPr/>
          </p:nvGrpSpPr>
          <p:grpSpPr>
            <a:xfrm>
              <a:off x="1297822" y="0"/>
              <a:ext cx="3131998" cy="6858001"/>
              <a:chOff x="0" y="0"/>
              <a:chExt cx="3131997" cy="6858000"/>
            </a:xfrm>
          </p:grpSpPr>
          <p:sp>
            <p:nvSpPr>
              <p:cNvPr id="37" name="Shape">
                <a:extLst>
                  <a:ext uri="{FF2B5EF4-FFF2-40B4-BE49-F238E27FC236}">
                    <a16:creationId xmlns:a16="http://schemas.microsoft.com/office/drawing/2014/main" id="{16B97CA0-C670-864E-80D6-C20C2BE3A3C6}"/>
                  </a:ext>
                </a:extLst>
              </p:cNvPr>
              <p:cNvSpPr/>
              <p:nvPr/>
            </p:nvSpPr>
            <p:spPr>
              <a:xfrm>
                <a:off x="0" y="0"/>
                <a:ext cx="3131998"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972" y="0"/>
                    </a:lnTo>
                    <a:lnTo>
                      <a:pt x="0" y="21600"/>
                    </a:lnTo>
                    <a:lnTo>
                      <a:pt x="417" y="21600"/>
                    </a:lnTo>
                    <a:lnTo>
                      <a:pt x="12026" y="9087"/>
                    </a:lnTo>
                    <a:lnTo>
                      <a:pt x="13093" y="9087"/>
                    </a:lnTo>
                    <a:lnTo>
                      <a:pt x="2160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Triangle">
                <a:extLst>
                  <a:ext uri="{FF2B5EF4-FFF2-40B4-BE49-F238E27FC236}">
                    <a16:creationId xmlns:a16="http://schemas.microsoft.com/office/drawing/2014/main" id="{0CC069D4-307E-5CD0-5F29-6261D9A032DB}"/>
                  </a:ext>
                </a:extLst>
              </p:cNvPr>
              <p:cNvSpPr/>
              <p:nvPr/>
            </p:nvSpPr>
            <p:spPr>
              <a:xfrm>
                <a:off x="1743814" y="2885248"/>
                <a:ext cx="154672" cy="31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9704" y="21600"/>
                    </a:lnTo>
                    <a:lnTo>
                      <a:pt x="21600" y="0"/>
                    </a:lnTo>
                    <a:close/>
                  </a:path>
                </a:pathLst>
              </a:custGeom>
              <a:noFill/>
              <a:ln w="12700" cap="flat">
                <a:noFill/>
                <a:miter lim="400000"/>
              </a:ln>
              <a:effectLst/>
            </p:spPr>
            <p:txBody>
              <a:bodyPr wrap="square" lIns="45719" tIns="45719" rIns="45719" bIns="45719" numCol="1" anchor="t">
                <a:noAutofit/>
              </a:bodyPr>
              <a:lstStyle/>
              <a:p>
                <a:endParaRPr/>
              </a:p>
            </p:txBody>
          </p:sp>
        </p:grpSp>
      </p:grpSp>
      <p:sp>
        <p:nvSpPr>
          <p:cNvPr id="39" name="Text Placeholder 38">
            <a:extLst>
              <a:ext uri="{FF2B5EF4-FFF2-40B4-BE49-F238E27FC236}">
                <a16:creationId xmlns:a16="http://schemas.microsoft.com/office/drawing/2014/main" id="{D4F9291D-E240-9EDA-4878-DB0114FF681B}"/>
              </a:ext>
            </a:extLst>
          </p:cNvPr>
          <p:cNvSpPr>
            <a:spLocks noGrp="1"/>
          </p:cNvSpPr>
          <p:nvPr>
            <p:ph type="body" sz="quarter" idx="12" hasCustomPrompt="1"/>
          </p:nvPr>
        </p:nvSpPr>
        <p:spPr>
          <a:xfrm>
            <a:off x="3418682" y="3090446"/>
            <a:ext cx="5354637" cy="677108"/>
          </a:xfrm>
          <a:prstGeom prst="rect">
            <a:avLst/>
          </a:prstGeom>
          <a:ln w="12700">
            <a:miter lim="400000"/>
          </a:ln>
        </p:spPr>
        <p:txBody>
          <a:bodyPr wrap="square" lIns="0" tIns="0" rIns="0" bIns="0">
            <a:spAutoFit/>
          </a:bodyPr>
          <a:lstStyle>
            <a:lvl1pPr algn="ct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Section Title</a:t>
            </a:r>
          </a:p>
        </p:txBody>
      </p:sp>
      <p:sp>
        <p:nvSpPr>
          <p:cNvPr id="41" name="object 14">
            <a:extLst>
              <a:ext uri="{FF2B5EF4-FFF2-40B4-BE49-F238E27FC236}">
                <a16:creationId xmlns:a16="http://schemas.microsoft.com/office/drawing/2014/main" id="{E97AA8C1-EF5D-EFD4-7ABE-C4A6F50ADDDE}"/>
              </a:ext>
            </a:extLst>
          </p:cNvPr>
          <p:cNvSpPr/>
          <p:nvPr userDrawn="1"/>
        </p:nvSpPr>
        <p:spPr>
          <a:xfrm>
            <a:off x="9187599" y="5486400"/>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72" name="object 28">
            <a:extLst>
              <a:ext uri="{FF2B5EF4-FFF2-40B4-BE49-F238E27FC236}">
                <a16:creationId xmlns:a16="http://schemas.microsoft.com/office/drawing/2014/main" id="{712BEEF5-540F-C796-E2E3-8E5BD64BE15A}"/>
              </a:ext>
            </a:extLst>
          </p:cNvPr>
          <p:cNvSpPr txBox="1"/>
          <p:nvPr userDrawn="1"/>
        </p:nvSpPr>
        <p:spPr>
          <a:xfrm>
            <a:off x="10106304" y="6309360"/>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a:latin typeface="Poppins" panose="00000500000000000000" pitchFamily="2" charset="0"/>
                <a:cs typeface="Poppins" panose="00000500000000000000" pitchFamily="2" charset="0"/>
              </a:rPr>
              <a:t>For Users, By Users</a:t>
            </a:r>
            <a:endParaRPr spc="70">
              <a:latin typeface="Poppins" panose="00000500000000000000" pitchFamily="2" charset="0"/>
              <a:cs typeface="Poppins" panose="00000500000000000000" pitchFamily="2" charset="0"/>
            </a:endParaRPr>
          </a:p>
        </p:txBody>
      </p:sp>
      <p:sp>
        <p:nvSpPr>
          <p:cNvPr id="95" name="object 6">
            <a:extLst>
              <a:ext uri="{FF2B5EF4-FFF2-40B4-BE49-F238E27FC236}">
                <a16:creationId xmlns:a16="http://schemas.microsoft.com/office/drawing/2014/main" id="{D7A1C2B8-5AEC-D33D-849D-A50D3BAA7F78}"/>
              </a:ext>
            </a:extLst>
          </p:cNvPr>
          <p:cNvSpPr txBox="1"/>
          <p:nvPr userDrawn="1"/>
        </p:nvSpPr>
        <p:spPr>
          <a:xfrm>
            <a:off x="457200" y="457200"/>
            <a:ext cx="3108960" cy="597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solidFill>
                  <a:schemeClr val="bg1"/>
                </a:solidFill>
                <a:latin typeface="Poppins" panose="00000500000000000000" pitchFamily="2" charset="0"/>
                <a:cs typeface="Poppins" panose="00000500000000000000" pitchFamily="2" charset="0"/>
              </a:rPr>
              <a:t>Decrease</a:t>
            </a:r>
            <a:r>
              <a:rPr spc="-69">
                <a:solidFill>
                  <a:schemeClr val="bg1"/>
                </a:solidFill>
                <a:latin typeface="Poppins" panose="00000500000000000000" pitchFamily="2" charset="0"/>
                <a:cs typeface="Poppins" panose="00000500000000000000" pitchFamily="2" charset="0"/>
              </a:rPr>
              <a:t> </a:t>
            </a:r>
            <a:r>
              <a:rPr spc="90">
                <a:solidFill>
                  <a:schemeClr val="bg1"/>
                </a:solidFill>
                <a:latin typeface="Poppins" panose="00000500000000000000" pitchFamily="2" charset="0"/>
                <a:cs typeface="Poppins" panose="00000500000000000000" pitchFamily="2" charset="0"/>
              </a:rPr>
              <a:t>Complexities,</a:t>
            </a:r>
            <a:endParaRPr lang="en-US" spc="90">
              <a:solidFill>
                <a:schemeClr val="bg1"/>
              </a:solidFill>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solidFill>
                  <a:schemeClr val="bg1"/>
                </a:solidFill>
                <a:latin typeface="Poppins" panose="00000500000000000000" pitchFamily="2" charset="0"/>
                <a:cs typeface="Poppins" panose="00000500000000000000" pitchFamily="2" charset="0"/>
              </a:rPr>
              <a:t>Deliver</a:t>
            </a:r>
            <a:r>
              <a:rPr spc="-25">
                <a:solidFill>
                  <a:schemeClr val="bg1"/>
                </a:solidFill>
                <a:latin typeface="Poppins" panose="00000500000000000000" pitchFamily="2" charset="0"/>
                <a:cs typeface="Poppins" panose="00000500000000000000" pitchFamily="2" charset="0"/>
              </a:rPr>
              <a:t> </a:t>
            </a:r>
            <a:r>
              <a:rPr spc="25">
                <a:solidFill>
                  <a:schemeClr val="bg1"/>
                </a:solidFill>
                <a:latin typeface="Poppins" panose="00000500000000000000" pitchFamily="2" charset="0"/>
                <a:cs typeface="Poppins" panose="00000500000000000000" pitchFamily="2" charset="0"/>
              </a:rPr>
              <a:t>Results.</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9144000" y="6581001"/>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lgn="r"/>
            <a:r>
              <a:rPr lang="en-US" sz="1000">
                <a:solidFill>
                  <a:schemeClr val="bg1"/>
                </a:solidFill>
              </a:rPr>
              <a:t>@ 2022 Dynamic Communities</a:t>
            </a:r>
          </a:p>
        </p:txBody>
      </p:sp>
      <p:pic>
        <p:nvPicPr>
          <p:cNvPr id="96" name="Picture 95" descr="Logo&#10;&#10;Description automatically generated with medium confidence">
            <a:extLst>
              <a:ext uri="{FF2B5EF4-FFF2-40B4-BE49-F238E27FC236}">
                <a16:creationId xmlns:a16="http://schemas.microsoft.com/office/drawing/2014/main" id="{FC11CE2B-EFA0-73CE-C9DD-A40146D5EB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715670"/>
            <a:ext cx="2468880" cy="509561"/>
          </a:xfrm>
          <a:prstGeom prst="rect">
            <a:avLst/>
          </a:prstGeom>
        </p:spPr>
      </p:pic>
    </p:spTree>
    <p:extLst>
      <p:ext uri="{BB962C8B-B14F-4D97-AF65-F5344CB8AC3E}">
        <p14:creationId xmlns:p14="http://schemas.microsoft.com/office/powerpoint/2010/main" val="133385463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F2BC7AB-F7C2-246E-E09F-8F340E96BB55}"/>
              </a:ext>
            </a:extLst>
          </p:cNvPr>
          <p:cNvGrpSpPr/>
          <p:nvPr userDrawn="1"/>
        </p:nvGrpSpPr>
        <p:grpSpPr>
          <a:xfrm>
            <a:off x="6458988" y="-22860"/>
            <a:ext cx="5733012" cy="6903721"/>
            <a:chOff x="5244091" y="-22860"/>
            <a:chExt cx="5733012" cy="6903721"/>
          </a:xfrm>
        </p:grpSpPr>
        <p:sp>
          <p:nvSpPr>
            <p:cNvPr id="32" name="object 3">
              <a:extLst>
                <a:ext uri="{FF2B5EF4-FFF2-40B4-BE49-F238E27FC236}">
                  <a16:creationId xmlns:a16="http://schemas.microsoft.com/office/drawing/2014/main" id="{CB1ED5BC-5640-6437-0B87-7D4477F621DF}"/>
                </a:ext>
              </a:extLst>
            </p:cNvPr>
            <p:cNvSpPr/>
            <p:nvPr userDrawn="1"/>
          </p:nvSpPr>
          <p:spPr>
            <a:xfrm>
              <a:off x="5419176" y="-22860"/>
              <a:ext cx="5557927" cy="6903720"/>
            </a:xfrm>
            <a:prstGeom prst="rect">
              <a:avLst/>
            </a:prstGeom>
            <a:blipFill rotWithShape="1">
              <a:blip r:embed="rId2"/>
              <a:srcRect/>
              <a:stretch>
                <a:fillRect r="-21859"/>
              </a:stretch>
            </a:blipFill>
            <a:ln w="12700" cap="flat">
              <a:noFill/>
              <a:miter lim="400000"/>
            </a:ln>
            <a:effectLst/>
          </p:spPr>
          <p:txBody>
            <a:bodyPr wrap="square" lIns="45719" tIns="45719" rIns="45719" bIns="45719" numCol="1" anchor="t">
              <a:noAutofit/>
            </a:bodyPr>
            <a:lstStyle/>
            <a:p>
              <a:endParaRPr/>
            </a:p>
          </p:txBody>
        </p:sp>
        <p:sp>
          <p:nvSpPr>
            <p:cNvPr id="33" name="object 4">
              <a:extLst>
                <a:ext uri="{FF2B5EF4-FFF2-40B4-BE49-F238E27FC236}">
                  <a16:creationId xmlns:a16="http://schemas.microsoft.com/office/drawing/2014/main" id="{32994E8E-2357-50A8-5E19-6A557153D122}"/>
                </a:ext>
              </a:extLst>
            </p:cNvPr>
            <p:cNvSpPr/>
            <p:nvPr userDrawn="1"/>
          </p:nvSpPr>
          <p:spPr>
            <a:xfrm>
              <a:off x="5244091" y="-22860"/>
              <a:ext cx="3131707" cy="690372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548640" y="685800"/>
            <a:ext cx="94336" cy="640080"/>
          </a:xfrm>
          <a:prstGeom prst="rect">
            <a:avLst/>
          </a:prstGeom>
          <a:solidFill>
            <a:srgbClr val="000000"/>
          </a:solidFill>
          <a:ln w="12700">
            <a:miter lim="400000"/>
          </a:ln>
        </p:spPr>
        <p:txBody>
          <a:bodyPr lIns="45719" rIns="45719"/>
          <a:lstStyle/>
          <a:p>
            <a:endParaRPr/>
          </a:p>
        </p:txBody>
      </p:sp>
      <p:sp>
        <p:nvSpPr>
          <p:cNvPr id="112" name="Text Placeholder 111">
            <a:extLst>
              <a:ext uri="{FF2B5EF4-FFF2-40B4-BE49-F238E27FC236}">
                <a16:creationId xmlns:a16="http://schemas.microsoft.com/office/drawing/2014/main" id="{B6F6FFC3-C3DE-0D18-3051-F0A84D2D65D9}"/>
              </a:ext>
            </a:extLst>
          </p:cNvPr>
          <p:cNvSpPr>
            <a:spLocks noGrp="1"/>
          </p:cNvSpPr>
          <p:nvPr>
            <p:ph type="body" sz="quarter" idx="10" hasCustomPrompt="1"/>
          </p:nvPr>
        </p:nvSpPr>
        <p:spPr>
          <a:xfrm>
            <a:off x="549275" y="1698625"/>
            <a:ext cx="5760720" cy="4310063"/>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31520" y="640080"/>
            <a:ext cx="5354637" cy="677108"/>
          </a:xfrm>
          <a:prstGeom prst="rect">
            <a:avLst/>
          </a:prstGeom>
          <a:ln w="12700">
            <a:miter lim="400000"/>
          </a:ln>
        </p:spPr>
        <p:txBody>
          <a:bodyPr wrap="square" lIns="0" tIns="0" rIns="0" bIns="0">
            <a:spAutoFit/>
          </a:bodyPr>
          <a:lstStyle>
            <a:lvl1pPr>
              <a:defRPr kumimoji="0" lang="en-US" sz="4400" b="1" spc="-215" normalizeH="0" smtClean="0">
                <a:ln>
                  <a:noFill/>
                </a:ln>
                <a:solidFill>
                  <a:srgbClr val="7FBD42"/>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Section Title</a:t>
            </a:r>
          </a:p>
        </p:txBody>
      </p:sp>
      <p:sp>
        <p:nvSpPr>
          <p:cNvPr id="30" name="object 9">
            <a:extLst>
              <a:ext uri="{FF2B5EF4-FFF2-40B4-BE49-F238E27FC236}">
                <a16:creationId xmlns:a16="http://schemas.microsoft.com/office/drawing/2014/main" id="{87136137-281B-665A-436C-2C613DD41CAD}"/>
              </a:ext>
            </a:extLst>
          </p:cNvPr>
          <p:cNvSpPr txBox="1">
            <a:spLocks/>
          </p:cNvSpPr>
          <p:nvPr userDrawn="1"/>
        </p:nvSpPr>
        <p:spPr>
          <a:xfrm>
            <a:off x="7112000" y="5669280"/>
            <a:ext cx="4754986" cy="7296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1800" b="0">
                <a:solidFill>
                  <a:schemeClr val="bg1"/>
                </a:solidFill>
                <a:latin typeface="Poppins" panose="00000500000000000000" pitchFamily="2" charset="0"/>
                <a:ea typeface="Arial"/>
                <a:cs typeface="Poppins" panose="00000500000000000000" pitchFamily="2" charset="0"/>
                <a:sym typeface="Arial"/>
              </a:rPr>
              <a:t>The </a:t>
            </a:r>
            <a:r>
              <a:rPr lang="en-US" sz="18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the</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Microsoft</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a:solidFill>
                  <a:schemeClr val="bg1"/>
                </a:solidFill>
                <a:latin typeface="Poppins" panose="00000500000000000000" pitchFamily="2" charset="0"/>
                <a:ea typeface="Arial"/>
                <a:cs typeface="Poppins" panose="00000500000000000000" pitchFamily="2" charset="0"/>
                <a:sym typeface="Arial"/>
              </a:rPr>
              <a:t>User</a:t>
            </a:r>
            <a:r>
              <a:rPr lang="en-US" sz="1800" b="0" spc="-100">
                <a:solidFill>
                  <a:schemeClr val="bg1"/>
                </a:solidFill>
                <a:latin typeface="Poppins" panose="00000500000000000000" pitchFamily="2" charset="0"/>
                <a:ea typeface="Arial"/>
                <a:cs typeface="Poppins" panose="00000500000000000000" pitchFamily="2" charset="0"/>
                <a:sym typeface="Arial"/>
              </a:rPr>
              <a:t> </a:t>
            </a:r>
            <a:r>
              <a:rPr lang="en-US" sz="1800" b="0" spc="100">
                <a:solidFill>
                  <a:schemeClr val="bg1"/>
                </a:solidFill>
                <a:latin typeface="Poppins" panose="00000500000000000000" pitchFamily="2" charset="0"/>
                <a:ea typeface="Arial"/>
                <a:cs typeface="Poppins" panose="00000500000000000000" pitchFamily="2" charset="0"/>
                <a:sym typeface="Arial"/>
              </a:rPr>
              <a:t>Ecosystem</a:t>
            </a:r>
          </a:p>
        </p:txBody>
      </p:sp>
      <p:sp>
        <p:nvSpPr>
          <p:cNvPr id="34" name="object 5">
            <a:extLst>
              <a:ext uri="{FF2B5EF4-FFF2-40B4-BE49-F238E27FC236}">
                <a16:creationId xmlns:a16="http://schemas.microsoft.com/office/drawing/2014/main" id="{6EDAB479-DE0B-E9AF-59A4-075C6DC7B221}"/>
              </a:ext>
            </a:extLst>
          </p:cNvPr>
          <p:cNvSpPr/>
          <p:nvPr userDrawn="1"/>
        </p:nvSpPr>
        <p:spPr>
          <a:xfrm>
            <a:off x="9448800" y="332603"/>
            <a:ext cx="2743200"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5" name="object 28">
            <a:extLst>
              <a:ext uri="{FF2B5EF4-FFF2-40B4-BE49-F238E27FC236}">
                <a16:creationId xmlns:a16="http://schemas.microsoft.com/office/drawing/2014/main" id="{768369BC-603E-3C5F-3FFA-EE67A53BC843}"/>
              </a:ext>
            </a:extLst>
          </p:cNvPr>
          <p:cNvSpPr txBox="1"/>
          <p:nvPr userDrawn="1"/>
        </p:nvSpPr>
        <p:spPr>
          <a:xfrm>
            <a:off x="9966960" y="1115025"/>
            <a:ext cx="1980593" cy="1846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pic>
        <p:nvPicPr>
          <p:cNvPr id="37" name="Picture 36" descr="Logo&#10;&#10;Description automatically generated with medium confidence">
            <a:extLst>
              <a:ext uri="{FF2B5EF4-FFF2-40B4-BE49-F238E27FC236}">
                <a16:creationId xmlns:a16="http://schemas.microsoft.com/office/drawing/2014/main" id="{14A38209-398D-A7A0-29FE-C0D3F9753F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4080" y="548641"/>
            <a:ext cx="2286000" cy="471815"/>
          </a:xfrm>
          <a:prstGeom prst="rect">
            <a:avLst/>
          </a:prstGeom>
        </p:spPr>
      </p:pic>
    </p:spTree>
    <p:extLst>
      <p:ext uri="{BB962C8B-B14F-4D97-AF65-F5344CB8AC3E}">
        <p14:creationId xmlns:p14="http://schemas.microsoft.com/office/powerpoint/2010/main" val="26745745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sp>
        <p:nvSpPr>
          <p:cNvPr id="40" name="object 8">
            <a:extLst>
              <a:ext uri="{FF2B5EF4-FFF2-40B4-BE49-F238E27FC236}">
                <a16:creationId xmlns:a16="http://schemas.microsoft.com/office/drawing/2014/main" id="{51AA43FF-A696-5567-0C3A-FF5C7E43DC02}"/>
              </a:ext>
            </a:extLst>
          </p:cNvPr>
          <p:cNvSpPr/>
          <p:nvPr userDrawn="1"/>
        </p:nvSpPr>
        <p:spPr>
          <a:xfrm>
            <a:off x="1311440" y="5378069"/>
            <a:ext cx="3620757" cy="28968"/>
          </a:xfrm>
          <a:prstGeom prst="rect">
            <a:avLst/>
          </a:prstGeom>
          <a:solidFill>
            <a:srgbClr val="FFFFFF"/>
          </a:solidFill>
          <a:ln w="12700">
            <a:miter lim="400000"/>
          </a:ln>
        </p:spPr>
        <p:txBody>
          <a:bodyPr lIns="45719" rIns="45719"/>
          <a:lstStyle/>
          <a:p>
            <a:endParaRPr/>
          </a:p>
        </p:txBody>
      </p:sp>
      <p:sp>
        <p:nvSpPr>
          <p:cNvPr id="4" name="object 3">
            <a:extLst>
              <a:ext uri="{FF2B5EF4-FFF2-40B4-BE49-F238E27FC236}">
                <a16:creationId xmlns:a16="http://schemas.microsoft.com/office/drawing/2014/main" id="{E94725E8-F135-1830-26B8-E291C242E208}"/>
              </a:ext>
            </a:extLst>
          </p:cNvPr>
          <p:cNvSpPr/>
          <p:nvPr/>
        </p:nvSpPr>
        <p:spPr>
          <a:xfrm>
            <a:off x="1524" y="0"/>
            <a:ext cx="12188952" cy="914400"/>
          </a:xfrm>
          <a:prstGeom prst="rect">
            <a:avLst/>
          </a:prstGeom>
          <a:blipFill rotWithShape="1">
            <a:blip r:embed="rId2"/>
            <a:srcRect/>
            <a:stretch>
              <a:fillRect l="-6870" t="-658028" b="-390"/>
            </a:stretch>
          </a:blipFill>
          <a:ln w="12700" cap="flat">
            <a:noFill/>
            <a:miter lim="400000"/>
          </a:ln>
          <a:effectLst/>
        </p:spPr>
        <p:txBody>
          <a:bodyPr wrap="square" lIns="45719" tIns="45719" rIns="45719" bIns="45719" numCol="1" anchor="t">
            <a:noAutofit/>
          </a:bodyPr>
          <a:lstStyle/>
          <a:p>
            <a:endParaRPr/>
          </a:p>
        </p:txBody>
      </p:sp>
      <p:sp>
        <p:nvSpPr>
          <p:cNvPr id="42" name="object 10">
            <a:extLst>
              <a:ext uri="{FF2B5EF4-FFF2-40B4-BE49-F238E27FC236}">
                <a16:creationId xmlns:a16="http://schemas.microsoft.com/office/drawing/2014/main" id="{155D7197-00FD-D249-5216-E3B1B9983E78}"/>
              </a:ext>
            </a:extLst>
          </p:cNvPr>
          <p:cNvSpPr/>
          <p:nvPr userDrawn="1"/>
        </p:nvSpPr>
        <p:spPr>
          <a:xfrm>
            <a:off x="457200" y="137160"/>
            <a:ext cx="94336" cy="640080"/>
          </a:xfrm>
          <a:prstGeom prst="rect">
            <a:avLst/>
          </a:prstGeom>
          <a:solidFill>
            <a:schemeClr val="bg1"/>
          </a:solidFill>
          <a:ln w="12700">
            <a:miter lim="400000"/>
          </a:ln>
        </p:spPr>
        <p:txBody>
          <a:bodyPr lIns="45719" rIns="45719"/>
          <a:lstStyle/>
          <a:p>
            <a:endParaRPr/>
          </a:p>
        </p:txBody>
      </p:sp>
      <p:sp>
        <p:nvSpPr>
          <p:cNvPr id="2" name="Text Placeholder 38">
            <a:extLst>
              <a:ext uri="{FF2B5EF4-FFF2-40B4-BE49-F238E27FC236}">
                <a16:creationId xmlns:a16="http://schemas.microsoft.com/office/drawing/2014/main" id="{333B92DC-C992-E058-8FA4-991E8DBB36D3}"/>
              </a:ext>
            </a:extLst>
          </p:cNvPr>
          <p:cNvSpPr>
            <a:spLocks noGrp="1"/>
          </p:cNvSpPr>
          <p:nvPr>
            <p:ph type="body" sz="quarter" idx="12" hasCustomPrompt="1"/>
          </p:nvPr>
        </p:nvSpPr>
        <p:spPr>
          <a:xfrm>
            <a:off x="741364" y="164813"/>
            <a:ext cx="8750980" cy="584775"/>
          </a:xfrm>
          <a:prstGeom prst="rect">
            <a:avLst/>
          </a:prstGeom>
          <a:ln w="12700">
            <a:miter lim="400000"/>
          </a:ln>
        </p:spPr>
        <p:txBody>
          <a:bodyPr wrap="square" lIns="0" tIns="0" rIns="0" bIns="0">
            <a:spAutoFit/>
          </a:bodyPr>
          <a:lstStyle>
            <a:lvl1pPr>
              <a:defRPr kumimoji="0" lang="en-US" sz="3800" b="1" spc="-215" normalizeH="0" smtClean="0">
                <a:ln>
                  <a:noFill/>
                </a:ln>
                <a:solidFill>
                  <a:schemeClr val="bg1"/>
                </a:solidFill>
                <a:effectLst/>
                <a:latin typeface="Poppins" panose="00000500000000000000" pitchFamily="2" charset="0"/>
                <a:ea typeface="Verdana"/>
                <a:cs typeface="Poppins" panose="00000500000000000000" pitchFamily="2" charset="0"/>
              </a:defRPr>
            </a:lvl1pPr>
            <a:lvl2pPr>
              <a:defRPr kumimoji="0" lang="en-US" normalizeH="0" smtClean="0">
                <a:ln>
                  <a:noFill/>
                </a:ln>
                <a:effectLst/>
              </a:defRPr>
            </a:lvl2pPr>
            <a:lvl3pPr>
              <a:defRPr kumimoji="0" lang="en-US" normalizeH="0" smtClean="0">
                <a:ln>
                  <a:noFill/>
                </a:ln>
                <a:effectLst/>
              </a:defRPr>
            </a:lvl3pPr>
            <a:lvl4pPr>
              <a:defRPr kumimoji="0" lang="en-US" normalizeH="0" smtClean="0">
                <a:ln>
                  <a:noFill/>
                </a:ln>
                <a:effectLst/>
              </a:defRPr>
            </a:lvl4pPr>
            <a:lvl5pPr>
              <a:defRPr kumimoji="0" lang="en-US" normalizeH="0">
                <a:ln>
                  <a:noFill/>
                </a:ln>
                <a:effectLst/>
              </a:defRPr>
            </a:lvl5pPr>
          </a:lstStyle>
          <a:p>
            <a:pPr lvl="0" indent="12700" fontAlgn="auto" hangingPunct="0">
              <a:spcBef>
                <a:spcPts val="100"/>
              </a:spcBef>
            </a:pPr>
            <a:r>
              <a:rPr lang="en-US"/>
              <a:t>Content Header</a:t>
            </a:r>
          </a:p>
        </p:txBody>
      </p:sp>
      <p:sp>
        <p:nvSpPr>
          <p:cNvPr id="7" name="Text Placeholder 111">
            <a:extLst>
              <a:ext uri="{FF2B5EF4-FFF2-40B4-BE49-F238E27FC236}">
                <a16:creationId xmlns:a16="http://schemas.microsoft.com/office/drawing/2014/main" id="{8078B32E-EF5A-1B85-DBCD-4F8AF18C4E01}"/>
              </a:ext>
            </a:extLst>
          </p:cNvPr>
          <p:cNvSpPr>
            <a:spLocks noGrp="1"/>
          </p:cNvSpPr>
          <p:nvPr>
            <p:ph type="body" sz="quarter" idx="10" hasCustomPrompt="1"/>
          </p:nvPr>
        </p:nvSpPr>
        <p:spPr>
          <a:xfrm>
            <a:off x="457200" y="1096974"/>
            <a:ext cx="11277600" cy="5139014"/>
          </a:xfrm>
          <a:prstGeom prst="rect">
            <a:avLst/>
          </a:prstGeom>
        </p:spPr>
        <p:txBody>
          <a:bodyPr/>
          <a:lstStyle>
            <a:lvl1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1pPr>
            <a:lvl2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2pPr>
            <a:lvl3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3pPr>
            <a:lvl4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4pPr>
            <a:lvl5pPr marL="285750" indent="-285750">
              <a:lnSpc>
                <a:spcPct val="150000"/>
              </a:lnSpc>
              <a:buFont typeface="Arial" panose="020B0604020202020204" pitchFamily="34" charset="0"/>
              <a:buChar char="•"/>
              <a:defRPr>
                <a:latin typeface="Poppins" panose="00000500000000000000" pitchFamily="2" charset="0"/>
                <a:cs typeface="Poppins" panose="00000500000000000000" pitchFamily="2" charset="0"/>
              </a:defRPr>
            </a:lvl5pPr>
          </a:lstStyle>
          <a:p>
            <a:pPr lvl="0"/>
            <a:r>
              <a:rPr lang="en-US"/>
              <a:t>Item 1</a:t>
            </a:r>
          </a:p>
          <a:p>
            <a:pPr lvl="0"/>
            <a:r>
              <a:rPr lang="en-US"/>
              <a:t>Item 2</a:t>
            </a:r>
          </a:p>
          <a:p>
            <a:pPr lvl="0"/>
            <a:r>
              <a:rPr lang="en-US"/>
              <a:t>Item 3</a:t>
            </a:r>
          </a:p>
          <a:p>
            <a:pPr lvl="0"/>
            <a:r>
              <a:rPr lang="en-US"/>
              <a:t>Item 4</a:t>
            </a:r>
          </a:p>
          <a:p>
            <a:pPr lvl="0"/>
            <a:r>
              <a:rPr lang="en-US"/>
              <a:t>Item 5</a:t>
            </a:r>
          </a:p>
        </p:txBody>
      </p:sp>
      <p:sp>
        <p:nvSpPr>
          <p:cNvPr id="8" name="object 6">
            <a:extLst>
              <a:ext uri="{FF2B5EF4-FFF2-40B4-BE49-F238E27FC236}">
                <a16:creationId xmlns:a16="http://schemas.microsoft.com/office/drawing/2014/main" id="{75A2763F-A704-7424-CDE0-AB6A41EA2E1A}"/>
              </a:ext>
            </a:extLst>
          </p:cNvPr>
          <p:cNvSpPr txBox="1"/>
          <p:nvPr userDrawn="1"/>
        </p:nvSpPr>
        <p:spPr>
          <a:xfrm>
            <a:off x="8595360" y="6309360"/>
            <a:ext cx="3108960" cy="4649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5080" indent="12700" algn="r">
              <a:lnSpc>
                <a:spcPct val="109800"/>
              </a:lnSpc>
              <a:defRPr spc="100">
                <a:solidFill>
                  <a:srgbClr val="252F35"/>
                </a:solidFill>
                <a:latin typeface="Arial"/>
                <a:ea typeface="Arial"/>
                <a:cs typeface="Arial"/>
                <a:sym typeface="Arial"/>
              </a:defRPr>
            </a:pPr>
            <a:r>
              <a:rPr sz="1400">
                <a:latin typeface="Poppins" panose="00000500000000000000" pitchFamily="2" charset="0"/>
                <a:cs typeface="Poppins" panose="00000500000000000000" pitchFamily="2" charset="0"/>
              </a:rPr>
              <a:t>Decrease</a:t>
            </a:r>
            <a:r>
              <a:rPr sz="1400" spc="-69">
                <a:latin typeface="Poppins" panose="00000500000000000000" pitchFamily="2" charset="0"/>
                <a:cs typeface="Poppins" panose="00000500000000000000" pitchFamily="2" charset="0"/>
              </a:rPr>
              <a:t> </a:t>
            </a:r>
            <a:r>
              <a:rPr sz="1400" spc="90">
                <a:latin typeface="Poppins" panose="00000500000000000000" pitchFamily="2" charset="0"/>
                <a:cs typeface="Poppins" panose="00000500000000000000" pitchFamily="2" charset="0"/>
              </a:rPr>
              <a:t>Complexities,</a:t>
            </a:r>
            <a:endParaRPr lang="en-US" sz="1400" spc="90">
              <a:latin typeface="Poppins" panose="00000500000000000000" pitchFamily="2" charset="0"/>
              <a:cs typeface="Poppins" panose="00000500000000000000" pitchFamily="2" charset="0"/>
            </a:endParaRPr>
          </a:p>
          <a:p>
            <a:pPr marR="5080" indent="12700" algn="r">
              <a:lnSpc>
                <a:spcPct val="109800"/>
              </a:lnSpc>
              <a:defRPr spc="100">
                <a:solidFill>
                  <a:srgbClr val="252F35"/>
                </a:solidFill>
                <a:latin typeface="Arial"/>
                <a:ea typeface="Arial"/>
                <a:cs typeface="Arial"/>
                <a:sym typeface="Arial"/>
              </a:defRPr>
            </a:pPr>
            <a:r>
              <a:rPr sz="1400" spc="65">
                <a:latin typeface="Poppins" panose="00000500000000000000" pitchFamily="2" charset="0"/>
                <a:cs typeface="Poppins" panose="00000500000000000000" pitchFamily="2" charset="0"/>
              </a:rPr>
              <a:t>Deliver</a:t>
            </a:r>
            <a:r>
              <a:rPr sz="1400" spc="-25">
                <a:latin typeface="Poppins" panose="00000500000000000000" pitchFamily="2" charset="0"/>
                <a:cs typeface="Poppins" panose="00000500000000000000" pitchFamily="2" charset="0"/>
              </a:rPr>
              <a:t> </a:t>
            </a:r>
            <a:r>
              <a:rPr sz="1400" spc="25">
                <a:latin typeface="Poppins" panose="00000500000000000000" pitchFamily="2" charset="0"/>
                <a:cs typeface="Poppins" panose="00000500000000000000" pitchFamily="2" charset="0"/>
              </a:rPr>
              <a:t>Results.</a:t>
            </a:r>
          </a:p>
        </p:txBody>
      </p:sp>
      <p:sp>
        <p:nvSpPr>
          <p:cNvPr id="9" name="object 5">
            <a:extLst>
              <a:ext uri="{FF2B5EF4-FFF2-40B4-BE49-F238E27FC236}">
                <a16:creationId xmlns:a16="http://schemas.microsoft.com/office/drawing/2014/main" id="{B27880F3-800F-1786-4A7B-CFC88ACA2D8F}"/>
              </a:ext>
            </a:extLst>
          </p:cNvPr>
          <p:cNvSpPr/>
          <p:nvPr userDrawn="1"/>
        </p:nvSpPr>
        <p:spPr>
          <a:xfrm>
            <a:off x="10376190" y="114300"/>
            <a:ext cx="1828800" cy="685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pic>
        <p:nvPicPr>
          <p:cNvPr id="10" name="Picture 9" descr="Logo&#10;&#10;Description automatically generated with medium confidence">
            <a:extLst>
              <a:ext uri="{FF2B5EF4-FFF2-40B4-BE49-F238E27FC236}">
                <a16:creationId xmlns:a16="http://schemas.microsoft.com/office/drawing/2014/main" id="{2AE32D7A-7BFD-DACB-184D-BA6CEF6DE1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5600" y="229873"/>
            <a:ext cx="1600200" cy="330271"/>
          </a:xfrm>
          <a:prstGeom prst="rect">
            <a:avLst/>
          </a:prstGeom>
        </p:spPr>
      </p:pic>
      <p:sp>
        <p:nvSpPr>
          <p:cNvPr id="11" name="object 28">
            <a:extLst>
              <a:ext uri="{FF2B5EF4-FFF2-40B4-BE49-F238E27FC236}">
                <a16:creationId xmlns:a16="http://schemas.microsoft.com/office/drawing/2014/main" id="{AE9DA2F4-AED3-F2A9-0E8B-D5FDCE8FF8A0}"/>
              </a:ext>
            </a:extLst>
          </p:cNvPr>
          <p:cNvSpPr txBox="1"/>
          <p:nvPr userDrawn="1"/>
        </p:nvSpPr>
        <p:spPr>
          <a:xfrm>
            <a:off x="10675260" y="621538"/>
            <a:ext cx="1371600" cy="12311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z="800" spc="100" baseline="0">
                <a:latin typeface="Poppins" panose="00000500000000000000" pitchFamily="2" charset="0"/>
                <a:cs typeface="Poppins" panose="00000500000000000000" pitchFamily="2" charset="0"/>
              </a:rPr>
              <a:t>For Users, By Users</a:t>
            </a:r>
            <a:endParaRPr sz="800" spc="100" baseline="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5900826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Slide">
    <p:spTree>
      <p:nvGrpSpPr>
        <p:cNvPr id="1" name=""/>
        <p:cNvGrpSpPr/>
        <p:nvPr/>
      </p:nvGrpSpPr>
      <p:grpSpPr>
        <a:xfrm>
          <a:off x="0" y="0"/>
          <a:ext cx="0" cy="0"/>
          <a:chOff x="0" y="0"/>
          <a:chExt cx="0" cy="0"/>
        </a:xfrm>
      </p:grpSpPr>
      <p:sp>
        <p:nvSpPr>
          <p:cNvPr id="3" name="object 24">
            <a:extLst>
              <a:ext uri="{FF2B5EF4-FFF2-40B4-BE49-F238E27FC236}">
                <a16:creationId xmlns:a16="http://schemas.microsoft.com/office/drawing/2014/main" id="{8C7378A6-45B7-E201-A3CC-DE331C5DE755}"/>
              </a:ext>
            </a:extLst>
          </p:cNvPr>
          <p:cNvSpPr txBox="1"/>
          <p:nvPr userDrawn="1"/>
        </p:nvSpPr>
        <p:spPr>
          <a:xfrm>
            <a:off x="267381" y="6500508"/>
            <a:ext cx="2682240" cy="18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300" spc="5">
                <a:solidFill>
                  <a:srgbClr val="3C474C"/>
                </a:solidFill>
                <a:latin typeface="Arial"/>
                <a:ea typeface="Arial"/>
                <a:cs typeface="Arial"/>
                <a:sym typeface="Arial"/>
              </a:defRPr>
            </a:pPr>
            <a:r>
              <a:t>@ </a:t>
            </a:r>
            <a:r>
              <a:rPr spc="45"/>
              <a:t>2022 </a:t>
            </a:r>
            <a:r>
              <a:rPr spc="114"/>
              <a:t>Dynamic</a:t>
            </a:r>
            <a:r>
              <a:rPr spc="-125"/>
              <a:t> </a:t>
            </a:r>
            <a:r>
              <a:rPr spc="114"/>
              <a:t>Communities</a:t>
            </a:r>
          </a:p>
        </p:txBody>
      </p:sp>
      <p:sp>
        <p:nvSpPr>
          <p:cNvPr id="5" name="object 3">
            <a:extLst>
              <a:ext uri="{FF2B5EF4-FFF2-40B4-BE49-F238E27FC236}">
                <a16:creationId xmlns:a16="http://schemas.microsoft.com/office/drawing/2014/main" id="{E747D17F-8049-00E0-0D9F-4050CB91654D}"/>
              </a:ext>
            </a:extLst>
          </p:cNvPr>
          <p:cNvSpPr/>
          <p:nvPr/>
        </p:nvSpPr>
        <p:spPr>
          <a:xfrm>
            <a:off x="-30480" y="6051"/>
            <a:ext cx="12252961" cy="6845899"/>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8" name="object 23">
            <a:extLst>
              <a:ext uri="{FF2B5EF4-FFF2-40B4-BE49-F238E27FC236}">
                <a16:creationId xmlns:a16="http://schemas.microsoft.com/office/drawing/2014/main" id="{613F70EA-798C-9580-A6E7-E435FE532BCA}"/>
              </a:ext>
            </a:extLst>
          </p:cNvPr>
          <p:cNvSpPr/>
          <p:nvPr userDrawn="1"/>
        </p:nvSpPr>
        <p:spPr>
          <a:xfrm>
            <a:off x="381000" y="274320"/>
            <a:ext cx="11430000" cy="5212080"/>
          </a:xfrm>
          <a:prstGeom prst="rect">
            <a:avLst/>
          </a:prstGeom>
          <a:solidFill>
            <a:srgbClr val="FFFFFF"/>
          </a:solidFill>
          <a:ln w="12700">
            <a:miter lim="400000"/>
          </a:ln>
        </p:spPr>
        <p:txBody>
          <a:bodyPr lIns="45719" rIns="45719"/>
          <a:lstStyle/>
          <a:p>
            <a:endParaRPr/>
          </a:p>
        </p:txBody>
      </p:sp>
      <p:sp>
        <p:nvSpPr>
          <p:cNvPr id="30" name="TextBox 29">
            <a:extLst>
              <a:ext uri="{FF2B5EF4-FFF2-40B4-BE49-F238E27FC236}">
                <a16:creationId xmlns:a16="http://schemas.microsoft.com/office/drawing/2014/main" id="{07AD904B-F342-5366-3F1C-067299143AE3}"/>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a:solidFill>
                  <a:schemeClr val="bg1"/>
                </a:solidFill>
              </a:rPr>
              <a:t>@ 2022 Dynamic Communities</a:t>
            </a:r>
          </a:p>
        </p:txBody>
      </p:sp>
      <p:sp>
        <p:nvSpPr>
          <p:cNvPr id="31" name="object 6">
            <a:extLst>
              <a:ext uri="{FF2B5EF4-FFF2-40B4-BE49-F238E27FC236}">
                <a16:creationId xmlns:a16="http://schemas.microsoft.com/office/drawing/2014/main" id="{F132E8A8-2D67-3511-A7BC-67004351E5F6}"/>
              </a:ext>
            </a:extLst>
          </p:cNvPr>
          <p:cNvSpPr txBox="1"/>
          <p:nvPr userDrawn="1"/>
        </p:nvSpPr>
        <p:spPr>
          <a:xfrm>
            <a:off x="457200" y="5669280"/>
            <a:ext cx="3108960" cy="597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9800"/>
              </a:lnSpc>
              <a:defRPr spc="100">
                <a:solidFill>
                  <a:srgbClr val="252F35"/>
                </a:solidFill>
                <a:latin typeface="Arial"/>
                <a:ea typeface="Arial"/>
                <a:cs typeface="Arial"/>
                <a:sym typeface="Arial"/>
              </a:defRPr>
            </a:pPr>
            <a:r>
              <a:rPr>
                <a:solidFill>
                  <a:schemeClr val="bg1"/>
                </a:solidFill>
                <a:latin typeface="Poppins" panose="00000500000000000000" pitchFamily="2" charset="0"/>
                <a:cs typeface="Poppins" panose="00000500000000000000" pitchFamily="2" charset="0"/>
              </a:rPr>
              <a:t>Decrease</a:t>
            </a:r>
            <a:r>
              <a:rPr spc="-69">
                <a:solidFill>
                  <a:schemeClr val="bg1"/>
                </a:solidFill>
                <a:latin typeface="Poppins" panose="00000500000000000000" pitchFamily="2" charset="0"/>
                <a:cs typeface="Poppins" panose="00000500000000000000" pitchFamily="2" charset="0"/>
              </a:rPr>
              <a:t> </a:t>
            </a:r>
            <a:r>
              <a:rPr spc="90">
                <a:solidFill>
                  <a:schemeClr val="bg1"/>
                </a:solidFill>
                <a:latin typeface="Poppins" panose="00000500000000000000" pitchFamily="2" charset="0"/>
                <a:cs typeface="Poppins" panose="00000500000000000000" pitchFamily="2" charset="0"/>
              </a:rPr>
              <a:t>Complexities,</a:t>
            </a:r>
            <a:endParaRPr lang="en-US" spc="90">
              <a:solidFill>
                <a:schemeClr val="bg1"/>
              </a:solidFill>
              <a:latin typeface="Poppins" panose="00000500000000000000" pitchFamily="2" charset="0"/>
              <a:cs typeface="Poppins" panose="00000500000000000000" pitchFamily="2" charset="0"/>
            </a:endParaRPr>
          </a:p>
          <a:p>
            <a:pPr marR="5080" indent="12700">
              <a:lnSpc>
                <a:spcPct val="109800"/>
              </a:lnSpc>
              <a:defRPr spc="100">
                <a:solidFill>
                  <a:srgbClr val="252F35"/>
                </a:solidFill>
                <a:latin typeface="Arial"/>
                <a:ea typeface="Arial"/>
                <a:cs typeface="Arial"/>
                <a:sym typeface="Arial"/>
              </a:defRPr>
            </a:pPr>
            <a:r>
              <a:rPr spc="65">
                <a:solidFill>
                  <a:schemeClr val="bg1"/>
                </a:solidFill>
                <a:latin typeface="Poppins" panose="00000500000000000000" pitchFamily="2" charset="0"/>
                <a:cs typeface="Poppins" panose="00000500000000000000" pitchFamily="2" charset="0"/>
              </a:rPr>
              <a:t>Deliver</a:t>
            </a:r>
            <a:r>
              <a:rPr spc="-25">
                <a:solidFill>
                  <a:schemeClr val="bg1"/>
                </a:solidFill>
                <a:latin typeface="Poppins" panose="00000500000000000000" pitchFamily="2" charset="0"/>
                <a:cs typeface="Poppins" panose="00000500000000000000" pitchFamily="2" charset="0"/>
              </a:rPr>
              <a:t> </a:t>
            </a:r>
            <a:r>
              <a:rPr spc="25">
                <a:solidFill>
                  <a:schemeClr val="bg1"/>
                </a:solidFill>
                <a:latin typeface="Poppins" panose="00000500000000000000" pitchFamily="2" charset="0"/>
                <a:cs typeface="Poppins" panose="00000500000000000000" pitchFamily="2" charset="0"/>
              </a:rPr>
              <a:t>Results.</a:t>
            </a:r>
          </a:p>
        </p:txBody>
      </p:sp>
      <p:grpSp>
        <p:nvGrpSpPr>
          <p:cNvPr id="36" name="Group 35">
            <a:extLst>
              <a:ext uri="{FF2B5EF4-FFF2-40B4-BE49-F238E27FC236}">
                <a16:creationId xmlns:a16="http://schemas.microsoft.com/office/drawing/2014/main" id="{0FEC20EE-85F5-15F1-F2A0-879ED7A2A6F2}"/>
              </a:ext>
            </a:extLst>
          </p:cNvPr>
          <p:cNvGrpSpPr/>
          <p:nvPr userDrawn="1"/>
        </p:nvGrpSpPr>
        <p:grpSpPr>
          <a:xfrm>
            <a:off x="9477828" y="5588364"/>
            <a:ext cx="2743200" cy="1095468"/>
            <a:chOff x="9448800" y="332603"/>
            <a:chExt cx="2743200" cy="1095468"/>
          </a:xfrm>
        </p:grpSpPr>
        <p:sp>
          <p:nvSpPr>
            <p:cNvPr id="33" name="object 5">
              <a:extLst>
                <a:ext uri="{FF2B5EF4-FFF2-40B4-BE49-F238E27FC236}">
                  <a16:creationId xmlns:a16="http://schemas.microsoft.com/office/drawing/2014/main" id="{1BF6EC17-A997-F964-1FA8-6AD93CBA0CF2}"/>
                </a:ext>
              </a:extLst>
            </p:cNvPr>
            <p:cNvSpPr/>
            <p:nvPr userDrawn="1"/>
          </p:nvSpPr>
          <p:spPr>
            <a:xfrm>
              <a:off x="9448800" y="332603"/>
              <a:ext cx="2743200" cy="109546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 name="object 28">
              <a:extLst>
                <a:ext uri="{FF2B5EF4-FFF2-40B4-BE49-F238E27FC236}">
                  <a16:creationId xmlns:a16="http://schemas.microsoft.com/office/drawing/2014/main" id="{3DBA4FA8-119E-B8B0-CBE1-38EF921DA304}"/>
                </a:ext>
              </a:extLst>
            </p:cNvPr>
            <p:cNvSpPr txBox="1"/>
            <p:nvPr userDrawn="1"/>
          </p:nvSpPr>
          <p:spPr>
            <a:xfrm>
              <a:off x="9966960" y="1115025"/>
              <a:ext cx="1980593" cy="1846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indent="12700" algn="r">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pic>
          <p:nvPicPr>
            <p:cNvPr id="35" name="Picture 34" descr="Logo&#10;&#10;Description automatically generated with medium confidence">
              <a:extLst>
                <a:ext uri="{FF2B5EF4-FFF2-40B4-BE49-F238E27FC236}">
                  <a16:creationId xmlns:a16="http://schemas.microsoft.com/office/drawing/2014/main" id="{046028F5-24D2-822C-BC63-4B6DF798C5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4080" y="548641"/>
              <a:ext cx="2286000" cy="471815"/>
            </a:xfrm>
            <a:prstGeom prst="rect">
              <a:avLst/>
            </a:prstGeom>
          </p:spPr>
        </p:pic>
      </p:grpSp>
    </p:spTree>
    <p:extLst>
      <p:ext uri="{BB962C8B-B14F-4D97-AF65-F5344CB8AC3E}">
        <p14:creationId xmlns:p14="http://schemas.microsoft.com/office/powerpoint/2010/main" val="342717623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Blank">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0"/>
            <a:ext cx="6947910" cy="6858002"/>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a:latin typeface="Poppins" panose="00000500000000000000" pitchFamily="2" charset="0"/>
                <a:cs typeface="Poppins" panose="00000500000000000000" pitchFamily="2" charset="0"/>
              </a:rPr>
              <a:t>For Users, By Users</a:t>
            </a:r>
            <a:endParaRPr spc="100" baseline="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a:solidFill>
                  <a:schemeClr val="bg1"/>
                </a:solidFill>
                <a:latin typeface="Poppins" panose="00000500000000000000" pitchFamily="2" charset="0"/>
                <a:ea typeface="Arial"/>
                <a:cs typeface="Poppins" panose="00000500000000000000" pitchFamily="2" charset="0"/>
                <a:sym typeface="Arial"/>
              </a:rPr>
              <a:t>The </a:t>
            </a:r>
            <a:r>
              <a:rPr lang="en-US" sz="2100" b="0" spc="10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the</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Microsoft</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a:solidFill>
                  <a:schemeClr val="bg1"/>
                </a:solidFill>
                <a:latin typeface="Poppins" panose="00000500000000000000" pitchFamily="2" charset="0"/>
                <a:ea typeface="Arial"/>
                <a:cs typeface="Poppins" panose="00000500000000000000" pitchFamily="2" charset="0"/>
                <a:sym typeface="Arial"/>
              </a:rPr>
              <a:t>User</a:t>
            </a:r>
            <a:r>
              <a:rPr lang="en-US" sz="2100" b="0" spc="-100">
                <a:solidFill>
                  <a:schemeClr val="bg1"/>
                </a:solidFill>
                <a:latin typeface="Poppins" panose="00000500000000000000" pitchFamily="2" charset="0"/>
                <a:ea typeface="Arial"/>
                <a:cs typeface="Poppins" panose="00000500000000000000" pitchFamily="2" charset="0"/>
                <a:sym typeface="Arial"/>
              </a:rPr>
              <a:t> </a:t>
            </a:r>
            <a:r>
              <a:rPr lang="en-US" sz="2100" b="0" spc="100">
                <a:solidFill>
                  <a:schemeClr val="bg1"/>
                </a:solidFill>
                <a:latin typeface="Poppins" panose="00000500000000000000" pitchFamily="2" charset="0"/>
                <a:ea typeface="Arial"/>
                <a:cs typeface="Poppins" panose="00000500000000000000" pitchFamily="2" charset="0"/>
                <a:sym typeface="Arial"/>
              </a:rPr>
              <a:t>Ecosystem</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a:t>@ 2022 Dynamic Communities</a:t>
            </a:r>
          </a:p>
        </p:txBody>
      </p:sp>
      <p:pic>
        <p:nvPicPr>
          <p:cNvPr id="3" name="Picture 2" descr="Logo&#10;&#10;Description automatically generated with medium confidence">
            <a:extLst>
              <a:ext uri="{FF2B5EF4-FFF2-40B4-BE49-F238E27FC236}">
                <a16:creationId xmlns:a16="http://schemas.microsoft.com/office/drawing/2014/main" id="{6AFFE509-868A-08C7-6D0B-C9CD0B83A88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Tree>
    <p:extLst>
      <p:ext uri="{BB962C8B-B14F-4D97-AF65-F5344CB8AC3E}">
        <p14:creationId xmlns:p14="http://schemas.microsoft.com/office/powerpoint/2010/main" val="249015705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alf Blank">
    <p:spTree>
      <p:nvGrpSpPr>
        <p:cNvPr id="1" name=""/>
        <p:cNvGrpSpPr/>
        <p:nvPr/>
      </p:nvGrpSpPr>
      <p:grpSpPr>
        <a:xfrm>
          <a:off x="0" y="0"/>
          <a:ext cx="0" cy="0"/>
          <a:chOff x="0" y="0"/>
          <a:chExt cx="0" cy="0"/>
        </a:xfrm>
      </p:grpSpPr>
      <p:pic>
        <p:nvPicPr>
          <p:cNvPr id="2" name="Question Mark - 72720">
            <a:hlinkClick r:id="" action="ppaction://media"/>
            <a:extLst>
              <a:ext uri="{FF2B5EF4-FFF2-40B4-BE49-F238E27FC236}">
                <a16:creationId xmlns:a16="http://schemas.microsoft.com/office/drawing/2014/main" id="{BEC81E5A-2EC8-0CBF-E000-825974DBC3C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duotone>
              <a:prstClr val="black"/>
              <a:schemeClr val="accent3">
                <a:tint val="45000"/>
                <a:satMod val="400000"/>
              </a:schemeClr>
            </a:duotone>
          </a:blip>
          <a:stretch>
            <a:fillRect/>
          </a:stretch>
        </p:blipFill>
        <p:spPr>
          <a:xfrm>
            <a:off x="-105104" y="-180202"/>
            <a:ext cx="13040677" cy="7335381"/>
          </a:xfrm>
          <a:prstGeom prst="rect">
            <a:avLst/>
          </a:prstGeom>
        </p:spPr>
      </p:pic>
      <p:grpSp>
        <p:nvGrpSpPr>
          <p:cNvPr id="5" name="object 2">
            <a:extLst>
              <a:ext uri="{FF2B5EF4-FFF2-40B4-BE49-F238E27FC236}">
                <a16:creationId xmlns:a16="http://schemas.microsoft.com/office/drawing/2014/main" id="{0DE49C6E-AD26-4D7B-11C2-94541D39FC41}"/>
              </a:ext>
            </a:extLst>
          </p:cNvPr>
          <p:cNvGrpSpPr/>
          <p:nvPr userDrawn="1"/>
        </p:nvGrpSpPr>
        <p:grpSpPr>
          <a:xfrm>
            <a:off x="5244091" y="0"/>
            <a:ext cx="6947910" cy="6858002"/>
            <a:chOff x="27708" y="0"/>
            <a:chExt cx="6947908" cy="6858001"/>
          </a:xfrm>
        </p:grpSpPr>
        <p:sp>
          <p:nvSpPr>
            <p:cNvPr id="6" name="object 3">
              <a:extLst>
                <a:ext uri="{FF2B5EF4-FFF2-40B4-BE49-F238E27FC236}">
                  <a16:creationId xmlns:a16="http://schemas.microsoft.com/office/drawing/2014/main" id="{E787B046-7824-D304-C647-6BCBE68C719F}"/>
                </a:ext>
              </a:extLst>
            </p:cNvPr>
            <p:cNvSpPr/>
            <p:nvPr/>
          </p:nvSpPr>
          <p:spPr>
            <a:xfrm>
              <a:off x="202793" y="0"/>
              <a:ext cx="6772823" cy="6858000"/>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7" name="object 4">
              <a:extLst>
                <a:ext uri="{FF2B5EF4-FFF2-40B4-BE49-F238E27FC236}">
                  <a16:creationId xmlns:a16="http://schemas.microsoft.com/office/drawing/2014/main" id="{17A23D6D-B470-1FA6-693B-A6C194BDEF22}"/>
                </a:ext>
              </a:extLst>
            </p:cNvPr>
            <p:cNvSpPr/>
            <p:nvPr/>
          </p:nvSpPr>
          <p:spPr>
            <a:xfrm>
              <a:off x="27708" y="0"/>
              <a:ext cx="313170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 name="object 5">
              <a:extLst>
                <a:ext uri="{FF2B5EF4-FFF2-40B4-BE49-F238E27FC236}">
                  <a16:creationId xmlns:a16="http://schemas.microsoft.com/office/drawing/2014/main" id="{73738704-61A8-4A72-2FF1-02AB5E9668A3}"/>
                </a:ext>
              </a:extLst>
            </p:cNvPr>
            <p:cNvSpPr/>
            <p:nvPr/>
          </p:nvSpPr>
          <p:spPr>
            <a:xfrm>
              <a:off x="3967772" y="353109"/>
              <a:ext cx="3004401" cy="10882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702" y="0"/>
                  </a:lnTo>
                  <a:lnTo>
                    <a:pt x="3365" y="44"/>
                  </a:lnTo>
                  <a:lnTo>
                    <a:pt x="3037" y="174"/>
                  </a:lnTo>
                  <a:lnTo>
                    <a:pt x="2718" y="386"/>
                  </a:lnTo>
                  <a:lnTo>
                    <a:pt x="2410" y="676"/>
                  </a:lnTo>
                  <a:lnTo>
                    <a:pt x="2115" y="1040"/>
                  </a:lnTo>
                  <a:lnTo>
                    <a:pt x="1834" y="1474"/>
                  </a:lnTo>
                  <a:lnTo>
                    <a:pt x="1567" y="1976"/>
                  </a:lnTo>
                  <a:lnTo>
                    <a:pt x="1317" y="2540"/>
                  </a:lnTo>
                  <a:lnTo>
                    <a:pt x="1084" y="3163"/>
                  </a:lnTo>
                  <a:lnTo>
                    <a:pt x="871" y="3842"/>
                  </a:lnTo>
                  <a:lnTo>
                    <a:pt x="677" y="4571"/>
                  </a:lnTo>
                  <a:lnTo>
                    <a:pt x="505" y="5349"/>
                  </a:lnTo>
                  <a:lnTo>
                    <a:pt x="356" y="6170"/>
                  </a:lnTo>
                  <a:lnTo>
                    <a:pt x="232" y="7031"/>
                  </a:lnTo>
                  <a:lnTo>
                    <a:pt x="132" y="7929"/>
                  </a:lnTo>
                  <a:lnTo>
                    <a:pt x="60" y="8859"/>
                  </a:lnTo>
                  <a:lnTo>
                    <a:pt x="15" y="9817"/>
                  </a:lnTo>
                  <a:lnTo>
                    <a:pt x="0" y="10800"/>
                  </a:lnTo>
                  <a:lnTo>
                    <a:pt x="15" y="11783"/>
                  </a:lnTo>
                  <a:lnTo>
                    <a:pt x="60" y="12741"/>
                  </a:lnTo>
                  <a:lnTo>
                    <a:pt x="132" y="13671"/>
                  </a:lnTo>
                  <a:lnTo>
                    <a:pt x="232" y="14569"/>
                  </a:lnTo>
                  <a:lnTo>
                    <a:pt x="356" y="15430"/>
                  </a:lnTo>
                  <a:lnTo>
                    <a:pt x="505" y="16251"/>
                  </a:lnTo>
                  <a:lnTo>
                    <a:pt x="677" y="17028"/>
                  </a:lnTo>
                  <a:lnTo>
                    <a:pt x="871" y="17758"/>
                  </a:lnTo>
                  <a:lnTo>
                    <a:pt x="1084" y="18437"/>
                  </a:lnTo>
                  <a:lnTo>
                    <a:pt x="1317" y="19060"/>
                  </a:lnTo>
                  <a:lnTo>
                    <a:pt x="1567" y="19624"/>
                  </a:lnTo>
                  <a:lnTo>
                    <a:pt x="1834" y="20126"/>
                  </a:lnTo>
                  <a:lnTo>
                    <a:pt x="2115" y="20560"/>
                  </a:lnTo>
                  <a:lnTo>
                    <a:pt x="2410" y="20924"/>
                  </a:lnTo>
                  <a:lnTo>
                    <a:pt x="2718" y="21214"/>
                  </a:lnTo>
                  <a:lnTo>
                    <a:pt x="3037" y="21426"/>
                  </a:lnTo>
                  <a:lnTo>
                    <a:pt x="3365" y="21556"/>
                  </a:lnTo>
                  <a:lnTo>
                    <a:pt x="3702"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1" name="object 28">
            <a:extLst>
              <a:ext uri="{FF2B5EF4-FFF2-40B4-BE49-F238E27FC236}">
                <a16:creationId xmlns:a16="http://schemas.microsoft.com/office/drawing/2014/main" id="{42D63D86-3F71-9DD4-09CD-8D007D652177}"/>
              </a:ext>
            </a:extLst>
          </p:cNvPr>
          <p:cNvSpPr txBox="1"/>
          <p:nvPr userDrawn="1"/>
        </p:nvSpPr>
        <p:spPr>
          <a:xfrm>
            <a:off x="10106304" y="1115025"/>
            <a:ext cx="1980593"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40">
                <a:solidFill>
                  <a:srgbClr val="252F35"/>
                </a:solidFill>
                <a:latin typeface="Arial"/>
                <a:ea typeface="Arial"/>
                <a:cs typeface="Arial"/>
                <a:sym typeface="Arial"/>
              </a:defRPr>
            </a:pPr>
            <a:r>
              <a:rPr lang="en-US" spc="100" baseline="0" dirty="0">
                <a:latin typeface="Poppins" panose="00000500000000000000" pitchFamily="2" charset="0"/>
                <a:cs typeface="Poppins" panose="00000500000000000000" pitchFamily="2" charset="0"/>
              </a:rPr>
              <a:t>For Users, By Users</a:t>
            </a:r>
            <a:endParaRPr spc="100" baseline="0" dirty="0">
              <a:latin typeface="Poppins" panose="00000500000000000000" pitchFamily="2" charset="0"/>
              <a:cs typeface="Poppins" panose="00000500000000000000" pitchFamily="2" charset="0"/>
            </a:endParaRPr>
          </a:p>
        </p:txBody>
      </p:sp>
      <p:sp>
        <p:nvSpPr>
          <p:cNvPr id="32" name="object 9">
            <a:extLst>
              <a:ext uri="{FF2B5EF4-FFF2-40B4-BE49-F238E27FC236}">
                <a16:creationId xmlns:a16="http://schemas.microsoft.com/office/drawing/2014/main" id="{5DA7DB78-4353-FCDC-7E46-7FC7A8177AB5}"/>
              </a:ext>
            </a:extLst>
          </p:cNvPr>
          <p:cNvSpPr txBox="1">
            <a:spLocks/>
          </p:cNvSpPr>
          <p:nvPr userDrawn="1"/>
        </p:nvSpPr>
        <p:spPr>
          <a:xfrm>
            <a:off x="6583680" y="5669280"/>
            <a:ext cx="5283306" cy="7296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a:lstStyle>
          <a:p>
            <a:pPr marR="5080" indent="12700" algn="r" hangingPunct="1">
              <a:lnSpc>
                <a:spcPct val="110000"/>
              </a:lnSpc>
              <a:spcBef>
                <a:spcPts val="100"/>
              </a:spcBef>
              <a:defRPr sz="2100" b="0">
                <a:solidFill>
                  <a:srgbClr val="252F35"/>
                </a:solidFill>
                <a:latin typeface="Arial"/>
                <a:ea typeface="Arial"/>
                <a:cs typeface="Arial"/>
                <a:sym typeface="Arial"/>
              </a:defRPr>
            </a:pPr>
            <a:r>
              <a:rPr lang="en-US" sz="2100" b="0" dirty="0">
                <a:solidFill>
                  <a:schemeClr val="bg1"/>
                </a:solidFill>
                <a:latin typeface="Poppins" panose="00000500000000000000" pitchFamily="2" charset="0"/>
                <a:ea typeface="Arial"/>
                <a:cs typeface="Poppins" panose="00000500000000000000" pitchFamily="2" charset="0"/>
                <a:sym typeface="Arial"/>
              </a:rPr>
              <a:t>The </a:t>
            </a:r>
            <a:r>
              <a:rPr lang="en-US" sz="2100" b="0" spc="100" dirty="0">
                <a:solidFill>
                  <a:schemeClr val="bg1"/>
                </a:solidFill>
                <a:latin typeface="Poppins" panose="00000500000000000000" pitchFamily="2" charset="0"/>
                <a:ea typeface="Arial"/>
                <a:cs typeface="Poppins" panose="00000500000000000000" pitchFamily="2" charset="0"/>
                <a:sym typeface="Arial"/>
              </a:rPr>
              <a:t>Largest Independent Gathering of</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the</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Microsoft</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dirty="0">
                <a:solidFill>
                  <a:schemeClr val="bg1"/>
                </a:solidFill>
                <a:latin typeface="Poppins" panose="00000500000000000000" pitchFamily="2" charset="0"/>
                <a:ea typeface="Arial"/>
                <a:cs typeface="Poppins" panose="00000500000000000000" pitchFamily="2" charset="0"/>
                <a:sym typeface="Arial"/>
              </a:rPr>
              <a:t>User</a:t>
            </a:r>
            <a:r>
              <a:rPr lang="en-US" sz="2100" b="0" spc="-100" dirty="0">
                <a:solidFill>
                  <a:schemeClr val="bg1"/>
                </a:solidFill>
                <a:latin typeface="Poppins" panose="00000500000000000000" pitchFamily="2" charset="0"/>
                <a:ea typeface="Arial"/>
                <a:cs typeface="Poppins" panose="00000500000000000000" pitchFamily="2" charset="0"/>
                <a:sym typeface="Arial"/>
              </a:rPr>
              <a:t> </a:t>
            </a:r>
            <a:r>
              <a:rPr lang="en-US" sz="2100" b="0" spc="100" dirty="0">
                <a:solidFill>
                  <a:schemeClr val="bg1"/>
                </a:solidFill>
                <a:latin typeface="Poppins" panose="00000500000000000000" pitchFamily="2" charset="0"/>
                <a:ea typeface="Arial"/>
                <a:cs typeface="Poppins" panose="00000500000000000000" pitchFamily="2" charset="0"/>
                <a:sym typeface="Arial"/>
              </a:rPr>
              <a:t>Ecosystem</a:t>
            </a:r>
          </a:p>
        </p:txBody>
      </p:sp>
      <p:sp>
        <p:nvSpPr>
          <p:cNvPr id="43" name="TextBox 42">
            <a:extLst>
              <a:ext uri="{FF2B5EF4-FFF2-40B4-BE49-F238E27FC236}">
                <a16:creationId xmlns:a16="http://schemas.microsoft.com/office/drawing/2014/main" id="{C75B3A01-1E19-F079-E39B-433C7BBB76A2}"/>
              </a:ext>
            </a:extLst>
          </p:cNvPr>
          <p:cNvSpPr txBox="1"/>
          <p:nvPr userDrawn="1"/>
        </p:nvSpPr>
        <p:spPr>
          <a:xfrm>
            <a:off x="457200" y="6400800"/>
            <a:ext cx="2743200" cy="276999"/>
          </a:xfrm>
          <a:prstGeom prst="rect">
            <a:avLst/>
          </a:prstGeom>
        </p:spPr>
        <p:txBody>
          <a:bodyPr vert="horz" lIns="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1200">
                <a:solidFill>
                  <a:schemeClr val="tx1">
                    <a:tint val="75000"/>
                  </a:schemeClr>
                </a:solidFill>
                <a:latin typeface="Poppins" panose="00000500000000000000" pitchFamily="2" charset="0"/>
                <a:cs typeface="Poppins" panose="00000500000000000000" pitchFamily="2" charset="0"/>
              </a:defRPr>
            </a:lvl1pPr>
          </a:lstStyle>
          <a:p>
            <a:pPr lvl="0"/>
            <a:r>
              <a:rPr lang="en-US" sz="1000" dirty="0"/>
              <a:t>@ 2022 Dynamic Communities</a:t>
            </a:r>
          </a:p>
        </p:txBody>
      </p:sp>
      <p:pic>
        <p:nvPicPr>
          <p:cNvPr id="3" name="Picture 2" descr="Logo&#10;&#10;Description automatically generated with medium confidence">
            <a:extLst>
              <a:ext uri="{FF2B5EF4-FFF2-40B4-BE49-F238E27FC236}">
                <a16:creationId xmlns:a16="http://schemas.microsoft.com/office/drawing/2014/main" id="{6AFFE509-868A-08C7-6D0B-C9CD0B83A88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09760" y="548640"/>
            <a:ext cx="2468880" cy="509561"/>
          </a:xfrm>
          <a:prstGeom prst="rect">
            <a:avLst/>
          </a:prstGeom>
        </p:spPr>
      </p:pic>
      <p:sp>
        <p:nvSpPr>
          <p:cNvPr id="9" name="TextBox 8">
            <a:extLst>
              <a:ext uri="{FF2B5EF4-FFF2-40B4-BE49-F238E27FC236}">
                <a16:creationId xmlns:a16="http://schemas.microsoft.com/office/drawing/2014/main" id="{D7665589-F58C-0392-3EA9-56B12583F836}"/>
              </a:ext>
            </a:extLst>
          </p:cNvPr>
          <p:cNvSpPr txBox="1"/>
          <p:nvPr userDrawn="1"/>
        </p:nvSpPr>
        <p:spPr>
          <a:xfrm>
            <a:off x="342900" y="1775460"/>
            <a:ext cx="584454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chemeClr val="bg1"/>
                </a:solidFill>
                <a:effectLst/>
                <a:uFillTx/>
                <a:latin typeface="Poppins" panose="00000500000000000000" pitchFamily="2" charset="0"/>
                <a:ea typeface="Calibri"/>
                <a:cs typeface="Poppins" panose="00000500000000000000" pitchFamily="2" charset="0"/>
                <a:sym typeface="Calibri"/>
              </a:rPr>
              <a:t>Questions?</a:t>
            </a:r>
          </a:p>
        </p:txBody>
      </p:sp>
    </p:spTree>
    <p:extLst>
      <p:ext uri="{BB962C8B-B14F-4D97-AF65-F5344CB8AC3E}">
        <p14:creationId xmlns:p14="http://schemas.microsoft.com/office/powerpoint/2010/main" val="42689634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5" r:id="rId6"/>
    <p:sldLayoutId id="2147483663" r:id="rId7"/>
    <p:sldLayoutId id="2147483662" r:id="rId8"/>
    <p:sldLayoutId id="2147483666" r:id="rId9"/>
    <p:sldLayoutId id="2147483655" r:id="rId10"/>
    <p:sldLayoutId id="2147483664" r:id="rId11"/>
    <p:sldLayoutId id="2147483667" r:id="rId12"/>
  </p:sldLayoutIdLst>
  <p:transition spd="med"/>
  <p:hf sldNum="0" hdr="0" dt="0"/>
  <p:txStyles>
    <p:title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7FBD42"/>
          </a:solidFill>
          <a:uFillTx/>
          <a:latin typeface="Verdana"/>
          <a:ea typeface="Verdana"/>
          <a:cs typeface="Verdana"/>
          <a:sym typeface="Verdana"/>
        </a:defRPr>
      </a:lvl9pPr>
    </p:titleStyle>
    <p:body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learn.microsoft.com/en-us/dynamics365/fin-ops-core/dev-itpro/power-platform/enable-power-platform-integration#enable-the-integration-for-cloud-hosted-development-environment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atomicax.com/" TargetMode="External"/><Relationship Id="rId2" Type="http://schemas.openxmlformats.org/officeDocument/2006/relationships/hyperlink" Target="mailto:nclouse@envistacorp.com" TargetMode="Externa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elearnd365.com/"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dynamics365/fin-ops-core/dev-itpro/power-platform/enable-power-platform-integration" TargetMode="External"/><Relationship Id="rId2" Type="http://schemas.openxmlformats.org/officeDocument/2006/relationships/hyperlink" Target="https://learn.microsoft.com/en-us/dynamics365/fin-ops-core/dev-itpro/data-entities/dual-write/dual-write-home-page" TargetMode="External"/><Relationship Id="rId1" Type="http://schemas.openxmlformats.org/officeDocument/2006/relationships/slideLayout" Target="../slideLayouts/slideLayout6.xml"/><Relationship Id="rId6" Type="http://schemas.openxmlformats.org/officeDocument/2006/relationships/hyperlink" Target="https://learn.microsoft.com/en-us/dynamics365/fin-ops-core/dev-itpro/power-platform/add-ins-overview" TargetMode="External"/><Relationship Id="rId5" Type="http://schemas.openxmlformats.org/officeDocument/2006/relationships/hyperlink" Target="https://learn.microsoft.com/en-us/dynamics365/fin-ops-core/dev-itpro/business-events/home-page" TargetMode="External"/><Relationship Id="rId4" Type="http://schemas.openxmlformats.org/officeDocument/2006/relationships/hyperlink" Target="https://learn.microsoft.com/en-us/dynamics365/fin-ops-core/dev-itpro/power-platform/virtual-entities-overview"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NathanClouseAX/CommunityPresentations/tree/master/2022"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7D0FE4E-FF2E-7216-1FE0-02AC3238BF37}"/>
              </a:ext>
            </a:extLst>
          </p:cNvPr>
          <p:cNvSpPr>
            <a:spLocks noGrp="1"/>
          </p:cNvSpPr>
          <p:nvPr>
            <p:ph type="body" sz="quarter" idx="12"/>
          </p:nvPr>
        </p:nvSpPr>
        <p:spPr/>
        <p:txBody>
          <a:bodyPr/>
          <a:lstStyle/>
          <a:p>
            <a:r>
              <a:rPr lang="en-US"/>
              <a:t>Dynamics F&amp;O and Power Platform Integration Deep Dive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250E66-682A-0F1A-531C-5313DB51DAEF}"/>
              </a:ext>
            </a:extLst>
          </p:cNvPr>
          <p:cNvSpPr>
            <a:spLocks noGrp="1"/>
          </p:cNvSpPr>
          <p:nvPr>
            <p:ph type="body" sz="quarter" idx="12"/>
          </p:nvPr>
        </p:nvSpPr>
        <p:spPr/>
        <p:txBody>
          <a:bodyPr/>
          <a:lstStyle/>
          <a:p>
            <a:r>
              <a:rPr lang="en-US" dirty="0"/>
              <a:t>Templates</a:t>
            </a:r>
          </a:p>
        </p:txBody>
      </p:sp>
      <p:sp>
        <p:nvSpPr>
          <p:cNvPr id="3" name="Text Placeholder 2">
            <a:extLst>
              <a:ext uri="{FF2B5EF4-FFF2-40B4-BE49-F238E27FC236}">
                <a16:creationId xmlns:a16="http://schemas.microsoft.com/office/drawing/2014/main" id="{78C9B690-6A2D-1038-2104-1C689A89A599}"/>
              </a:ext>
            </a:extLst>
          </p:cNvPr>
          <p:cNvSpPr>
            <a:spLocks noGrp="1"/>
          </p:cNvSpPr>
          <p:nvPr>
            <p:ph type="body" sz="quarter" idx="10"/>
          </p:nvPr>
        </p:nvSpPr>
        <p:spPr>
          <a:xfrm>
            <a:off x="314325" y="1096974"/>
            <a:ext cx="11572875" cy="5139014"/>
          </a:xfrm>
        </p:spPr>
        <p:txBody>
          <a:bodyPr/>
          <a:lstStyle/>
          <a:p>
            <a:r>
              <a:rPr lang="en-US" sz="2300" dirty="0"/>
              <a:t>Dynamics 365 Standard</a:t>
            </a:r>
          </a:p>
          <a:p>
            <a:r>
              <a:rPr lang="en-US" sz="2300" dirty="0"/>
              <a:t>This basic template prepares all the platform components for </a:t>
            </a:r>
            <a:r>
              <a:rPr lang="en-US" sz="2300" b="1" dirty="0"/>
              <a:t>business events</a:t>
            </a:r>
            <a:r>
              <a:rPr lang="en-US" sz="2300" dirty="0"/>
              <a:t>, </a:t>
            </a:r>
            <a:r>
              <a:rPr lang="en-US" sz="2300" b="1" dirty="0"/>
              <a:t>virtual tables</a:t>
            </a:r>
            <a:r>
              <a:rPr lang="en-US" sz="2300" dirty="0"/>
              <a:t>, </a:t>
            </a:r>
            <a:r>
              <a:rPr lang="en-US" sz="2300" b="1" dirty="0"/>
              <a:t>dual-write</a:t>
            </a:r>
            <a:r>
              <a:rPr lang="en-US" sz="2300" dirty="0"/>
              <a:t> functionality, and </a:t>
            </a:r>
            <a:r>
              <a:rPr lang="en-US" sz="2300" b="1" dirty="0"/>
              <a:t>add-in support</a:t>
            </a:r>
            <a:r>
              <a:rPr lang="en-US" sz="2300" dirty="0"/>
              <a:t>. </a:t>
            </a:r>
            <a:r>
              <a:rPr lang="en-US" sz="2300" b="1" dirty="0"/>
              <a:t>Dual-write isn't enabled </a:t>
            </a:r>
            <a:r>
              <a:rPr lang="en-US" sz="2300" dirty="0"/>
              <a:t>and won't automatically sync data when this template is selected. Select this template if you don't require a more specific template.</a:t>
            </a:r>
          </a:p>
          <a:p>
            <a:r>
              <a:rPr lang="en-US" sz="2300" dirty="0"/>
              <a:t>The </a:t>
            </a:r>
            <a:r>
              <a:rPr lang="en-US" altLang="ja-JP" sz="2300" dirty="0"/>
              <a:t>¯\_( ͡• ͜ʖ ͡•)_/¯ </a:t>
            </a:r>
            <a:r>
              <a:rPr lang="en-US" sz="2300" dirty="0"/>
              <a:t>Option</a:t>
            </a:r>
          </a:p>
          <a:p>
            <a:r>
              <a:rPr lang="en-US" sz="2300" dirty="0"/>
              <a:t>Includes these D365 Apps: </a:t>
            </a:r>
            <a:r>
              <a:rPr lang="en-US" sz="2300" dirty="0" err="1"/>
              <a:t>MicrosoftOperationsVEAnchor</a:t>
            </a:r>
            <a:r>
              <a:rPr lang="en-US" sz="2300" dirty="0"/>
              <a:t>, </a:t>
            </a:r>
            <a:r>
              <a:rPr lang="en-US" sz="2300" dirty="0" err="1"/>
              <a:t>DualWriteCoreAnchor</a:t>
            </a:r>
            <a:r>
              <a:rPr lang="en-US" sz="2300" dirty="0"/>
              <a:t>, </a:t>
            </a:r>
            <a:r>
              <a:rPr lang="en-US" sz="2300" dirty="0" err="1"/>
              <a:t>MsDynCE_CRMHub</a:t>
            </a:r>
            <a:r>
              <a:rPr lang="en-US" sz="2300" dirty="0"/>
              <a:t>, </a:t>
            </a:r>
            <a:r>
              <a:rPr lang="en-US" sz="2300" dirty="0" err="1"/>
              <a:t>MsDyn_FnOIntegrationMDLApp_Anchor</a:t>
            </a:r>
            <a:endParaRPr lang="en-US" sz="2300" dirty="0"/>
          </a:p>
        </p:txBody>
      </p:sp>
    </p:spTree>
    <p:extLst>
      <p:ext uri="{BB962C8B-B14F-4D97-AF65-F5344CB8AC3E}">
        <p14:creationId xmlns:p14="http://schemas.microsoft.com/office/powerpoint/2010/main" val="15534399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250E66-682A-0F1A-531C-5313DB51DAEF}"/>
              </a:ext>
            </a:extLst>
          </p:cNvPr>
          <p:cNvSpPr>
            <a:spLocks noGrp="1"/>
          </p:cNvSpPr>
          <p:nvPr>
            <p:ph type="body" sz="quarter" idx="12"/>
          </p:nvPr>
        </p:nvSpPr>
        <p:spPr/>
        <p:txBody>
          <a:bodyPr/>
          <a:lstStyle/>
          <a:p>
            <a:r>
              <a:rPr lang="en-US" dirty="0"/>
              <a:t>Templates</a:t>
            </a:r>
          </a:p>
        </p:txBody>
      </p:sp>
      <p:sp>
        <p:nvSpPr>
          <p:cNvPr id="3" name="Text Placeholder 2">
            <a:extLst>
              <a:ext uri="{FF2B5EF4-FFF2-40B4-BE49-F238E27FC236}">
                <a16:creationId xmlns:a16="http://schemas.microsoft.com/office/drawing/2014/main" id="{78C9B690-6A2D-1038-2104-1C689A89A599}"/>
              </a:ext>
            </a:extLst>
          </p:cNvPr>
          <p:cNvSpPr>
            <a:spLocks noGrp="1"/>
          </p:cNvSpPr>
          <p:nvPr>
            <p:ph type="body" sz="quarter" idx="10"/>
          </p:nvPr>
        </p:nvSpPr>
        <p:spPr/>
        <p:txBody>
          <a:bodyPr/>
          <a:lstStyle/>
          <a:p>
            <a:r>
              <a:rPr lang="en-US" sz="2400" dirty="0"/>
              <a:t>Dynamics 365 Standard with dual-write</a:t>
            </a:r>
          </a:p>
          <a:p>
            <a:r>
              <a:rPr lang="en-US" sz="2400" dirty="0"/>
              <a:t>This template is the </a:t>
            </a:r>
            <a:r>
              <a:rPr lang="en-US" sz="2400" b="1" dirty="0"/>
              <a:t>same as Dynamics 365 Standard</a:t>
            </a:r>
            <a:r>
              <a:rPr lang="en-US" sz="2400" dirty="0"/>
              <a:t>, but it </a:t>
            </a:r>
            <a:r>
              <a:rPr lang="en-US" sz="2400" b="1" dirty="0"/>
              <a:t>includes</a:t>
            </a:r>
            <a:r>
              <a:rPr lang="en-US" sz="2400" dirty="0"/>
              <a:t> all the applications that are required for </a:t>
            </a:r>
            <a:r>
              <a:rPr lang="en-US" sz="2400" b="1" dirty="0"/>
              <a:t>dual-write</a:t>
            </a:r>
            <a:r>
              <a:rPr lang="en-US" sz="2400" dirty="0"/>
              <a:t>, so that you can quickly enable that feature after environment deployment.</a:t>
            </a:r>
          </a:p>
          <a:p>
            <a:r>
              <a:rPr lang="en-US" sz="2400" dirty="0"/>
              <a:t>The ( ͡• ͜ʖ ͡•) option</a:t>
            </a:r>
          </a:p>
          <a:p>
            <a:r>
              <a:rPr lang="en-US" sz="2400" dirty="0"/>
              <a:t>Includes these D365 apps: </a:t>
            </a:r>
            <a:r>
              <a:rPr lang="en-US" sz="2400" dirty="0" err="1"/>
              <a:t>MicrosoftOperationsVEAnchor</a:t>
            </a:r>
            <a:r>
              <a:rPr lang="en-US" sz="2400" dirty="0"/>
              <a:t>, </a:t>
            </a:r>
            <a:r>
              <a:rPr lang="en-US" sz="2400" dirty="0" err="1"/>
              <a:t>DualWriteCoreAnchor</a:t>
            </a:r>
            <a:r>
              <a:rPr lang="en-US" sz="2400" dirty="0"/>
              <a:t>, </a:t>
            </a:r>
            <a:r>
              <a:rPr lang="en-US" sz="2400" dirty="0" err="1"/>
              <a:t>MsDynCE_CRMHub</a:t>
            </a:r>
            <a:r>
              <a:rPr lang="en-US" sz="2400" dirty="0"/>
              <a:t>, </a:t>
            </a:r>
            <a:r>
              <a:rPr lang="en-US" sz="2400" dirty="0" err="1"/>
              <a:t>MsDyn_FnOIntegrationMDLApp_Anchor</a:t>
            </a:r>
            <a:r>
              <a:rPr lang="en-US" sz="2400" dirty="0"/>
              <a:t>, </a:t>
            </a:r>
            <a:r>
              <a:rPr lang="en-US" sz="2400" dirty="0" err="1"/>
              <a:t>MsDyn_DualWriteAppCoreAnchor</a:t>
            </a:r>
            <a:endParaRPr lang="en-US" sz="2400" dirty="0"/>
          </a:p>
        </p:txBody>
      </p:sp>
    </p:spTree>
    <p:extLst>
      <p:ext uri="{BB962C8B-B14F-4D97-AF65-F5344CB8AC3E}">
        <p14:creationId xmlns:p14="http://schemas.microsoft.com/office/powerpoint/2010/main" val="4165353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250E66-682A-0F1A-531C-5313DB51DAEF}"/>
              </a:ext>
            </a:extLst>
          </p:cNvPr>
          <p:cNvSpPr>
            <a:spLocks noGrp="1"/>
          </p:cNvSpPr>
          <p:nvPr>
            <p:ph type="body" sz="quarter" idx="12"/>
          </p:nvPr>
        </p:nvSpPr>
        <p:spPr/>
        <p:txBody>
          <a:bodyPr/>
          <a:lstStyle/>
          <a:p>
            <a:r>
              <a:rPr lang="en-US" dirty="0"/>
              <a:t>Templates</a:t>
            </a:r>
          </a:p>
        </p:txBody>
      </p:sp>
      <p:sp>
        <p:nvSpPr>
          <p:cNvPr id="3" name="Text Placeholder 2">
            <a:extLst>
              <a:ext uri="{FF2B5EF4-FFF2-40B4-BE49-F238E27FC236}">
                <a16:creationId xmlns:a16="http://schemas.microsoft.com/office/drawing/2014/main" id="{78C9B690-6A2D-1038-2104-1C689A89A599}"/>
              </a:ext>
            </a:extLst>
          </p:cNvPr>
          <p:cNvSpPr>
            <a:spLocks noGrp="1"/>
          </p:cNvSpPr>
          <p:nvPr>
            <p:ph type="body" sz="quarter" idx="10"/>
          </p:nvPr>
        </p:nvSpPr>
        <p:spPr/>
        <p:txBody>
          <a:bodyPr/>
          <a:lstStyle/>
          <a:p>
            <a:r>
              <a:rPr lang="en-US" sz="2800" dirty="0"/>
              <a:t>Project Operations</a:t>
            </a:r>
          </a:p>
          <a:p>
            <a:r>
              <a:rPr lang="en-US" sz="2800" dirty="0"/>
              <a:t>This template is </a:t>
            </a:r>
            <a:r>
              <a:rPr lang="en-US" sz="2800" b="1" dirty="0"/>
              <a:t>specific to the Dynamics 365 Project Operations </a:t>
            </a:r>
            <a:r>
              <a:rPr lang="en-US" sz="2800" dirty="0"/>
              <a:t>scenario. It's available only if your tenant has licenses and </a:t>
            </a:r>
            <a:r>
              <a:rPr lang="en-US" sz="2800" b="1" dirty="0"/>
              <a:t>entitlement</a:t>
            </a:r>
            <a:r>
              <a:rPr lang="en-US" sz="2800" dirty="0"/>
              <a:t> for Project Operations.</a:t>
            </a:r>
          </a:p>
          <a:p>
            <a:r>
              <a:rPr lang="en-US" sz="2800" dirty="0"/>
              <a:t>The </a:t>
            </a:r>
            <a:r>
              <a:rPr lang="th-TH" sz="2800" dirty="0"/>
              <a:t>(ง︡'-'︠)ง </a:t>
            </a:r>
            <a:r>
              <a:rPr lang="en-US" sz="2800" dirty="0"/>
              <a:t>option</a:t>
            </a:r>
          </a:p>
          <a:p>
            <a:r>
              <a:rPr lang="en-US" sz="2800" dirty="0"/>
              <a:t>Includes these D365 Apps: </a:t>
            </a:r>
            <a:r>
              <a:rPr lang="en-US" sz="2800" dirty="0" err="1"/>
              <a:t>MicrosoftOperationsVEAnchor</a:t>
            </a:r>
            <a:r>
              <a:rPr lang="en-US" sz="2800" dirty="0"/>
              <a:t>, Dynamics365FinanceAndOperationsAnchor, </a:t>
            </a:r>
            <a:r>
              <a:rPr lang="en-US" sz="2800" dirty="0" err="1"/>
              <a:t>ProjectOperations_Anchor</a:t>
            </a:r>
            <a:endParaRPr lang="en-US" sz="2800" dirty="0"/>
          </a:p>
        </p:txBody>
      </p:sp>
    </p:spTree>
    <p:extLst>
      <p:ext uri="{BB962C8B-B14F-4D97-AF65-F5344CB8AC3E}">
        <p14:creationId xmlns:p14="http://schemas.microsoft.com/office/powerpoint/2010/main" val="24223603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dirty="0"/>
              <a:t>Environments</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r>
              <a:rPr lang="en-US" dirty="0"/>
              <a:t>Enable integration during deployment</a:t>
            </a:r>
          </a:p>
        </p:txBody>
      </p:sp>
      <p:pic>
        <p:nvPicPr>
          <p:cNvPr id="5" name="Picture 4">
            <a:extLst>
              <a:ext uri="{FF2B5EF4-FFF2-40B4-BE49-F238E27FC236}">
                <a16:creationId xmlns:a16="http://schemas.microsoft.com/office/drawing/2014/main" id="{B6F775E2-C1DB-F371-21E6-E81FF7A95264}"/>
              </a:ext>
            </a:extLst>
          </p:cNvPr>
          <p:cNvPicPr>
            <a:picLocks noChangeAspect="1"/>
          </p:cNvPicPr>
          <p:nvPr/>
        </p:nvPicPr>
        <p:blipFill>
          <a:blip r:embed="rId3"/>
          <a:stretch>
            <a:fillRect/>
          </a:stretch>
        </p:blipFill>
        <p:spPr>
          <a:xfrm>
            <a:off x="1295400" y="1601564"/>
            <a:ext cx="10234080" cy="4634424"/>
          </a:xfrm>
          <a:prstGeom prst="rect">
            <a:avLst/>
          </a:prstGeom>
        </p:spPr>
      </p:pic>
    </p:spTree>
    <p:extLst>
      <p:ext uri="{BB962C8B-B14F-4D97-AF65-F5344CB8AC3E}">
        <p14:creationId xmlns:p14="http://schemas.microsoft.com/office/powerpoint/2010/main" val="34844244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dirty="0"/>
              <a:t>Environments</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r>
              <a:rPr lang="en-US" dirty="0"/>
              <a:t>Enable integration after enviornment  deployment</a:t>
            </a:r>
          </a:p>
        </p:txBody>
      </p:sp>
      <p:pic>
        <p:nvPicPr>
          <p:cNvPr id="6" name="Picture 5">
            <a:extLst>
              <a:ext uri="{FF2B5EF4-FFF2-40B4-BE49-F238E27FC236}">
                <a16:creationId xmlns:a16="http://schemas.microsoft.com/office/drawing/2014/main" id="{A8931A09-B0DB-27F9-5D54-83E155E62517}"/>
              </a:ext>
            </a:extLst>
          </p:cNvPr>
          <p:cNvPicPr>
            <a:picLocks noChangeAspect="1"/>
          </p:cNvPicPr>
          <p:nvPr/>
        </p:nvPicPr>
        <p:blipFill>
          <a:blip r:embed="rId3"/>
          <a:stretch>
            <a:fillRect/>
          </a:stretch>
        </p:blipFill>
        <p:spPr>
          <a:xfrm>
            <a:off x="276364" y="2163684"/>
            <a:ext cx="13195192" cy="4137528"/>
          </a:xfrm>
          <a:prstGeom prst="rect">
            <a:avLst/>
          </a:prstGeom>
        </p:spPr>
      </p:pic>
    </p:spTree>
    <p:extLst>
      <p:ext uri="{BB962C8B-B14F-4D97-AF65-F5344CB8AC3E}">
        <p14:creationId xmlns:p14="http://schemas.microsoft.com/office/powerpoint/2010/main" val="39714415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B33CEB-A290-7B32-539D-D8747156592B}"/>
              </a:ext>
            </a:extLst>
          </p:cNvPr>
          <p:cNvPicPr>
            <a:picLocks noChangeAspect="1"/>
          </p:cNvPicPr>
          <p:nvPr/>
        </p:nvPicPr>
        <p:blipFill>
          <a:blip r:embed="rId2"/>
          <a:stretch>
            <a:fillRect/>
          </a:stretch>
        </p:blipFill>
        <p:spPr>
          <a:xfrm>
            <a:off x="0" y="340518"/>
            <a:ext cx="12192000" cy="6176963"/>
          </a:xfrm>
          <a:prstGeom prst="rect">
            <a:avLst/>
          </a:prstGeom>
        </p:spPr>
      </p:pic>
      <p:sp>
        <p:nvSpPr>
          <p:cNvPr id="6" name="Arrow: Left 5">
            <a:extLst>
              <a:ext uri="{FF2B5EF4-FFF2-40B4-BE49-F238E27FC236}">
                <a16:creationId xmlns:a16="http://schemas.microsoft.com/office/drawing/2014/main" id="{05996696-D55F-FE82-2177-8A335DB2D3A3}"/>
              </a:ext>
            </a:extLst>
          </p:cNvPr>
          <p:cNvSpPr/>
          <p:nvPr/>
        </p:nvSpPr>
        <p:spPr>
          <a:xfrm>
            <a:off x="1362075" y="3695700"/>
            <a:ext cx="1724025" cy="285750"/>
          </a:xfrm>
          <a:prstGeom prst="lef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8234374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B33CEB-A290-7B32-539D-D8747156592B}"/>
              </a:ext>
            </a:extLst>
          </p:cNvPr>
          <p:cNvPicPr>
            <a:picLocks noChangeAspect="1"/>
          </p:cNvPicPr>
          <p:nvPr/>
        </p:nvPicPr>
        <p:blipFill>
          <a:blip r:embed="rId2"/>
          <a:stretch>
            <a:fillRect/>
          </a:stretch>
        </p:blipFill>
        <p:spPr>
          <a:xfrm>
            <a:off x="0" y="-2957804"/>
            <a:ext cx="18702180" cy="9475285"/>
          </a:xfrm>
          <a:prstGeom prst="rect">
            <a:avLst/>
          </a:prstGeom>
        </p:spPr>
      </p:pic>
      <p:sp>
        <p:nvSpPr>
          <p:cNvPr id="6" name="Arrow: Left 5">
            <a:extLst>
              <a:ext uri="{FF2B5EF4-FFF2-40B4-BE49-F238E27FC236}">
                <a16:creationId xmlns:a16="http://schemas.microsoft.com/office/drawing/2014/main" id="{05996696-D55F-FE82-2177-8A335DB2D3A3}"/>
              </a:ext>
            </a:extLst>
          </p:cNvPr>
          <p:cNvSpPr/>
          <p:nvPr/>
        </p:nvSpPr>
        <p:spPr>
          <a:xfrm>
            <a:off x="2229822" y="2286777"/>
            <a:ext cx="1724025" cy="285750"/>
          </a:xfrm>
          <a:prstGeom prst="lef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28683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dirty="0"/>
              <a:t>Environments</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r>
              <a:rPr lang="en-US" dirty="0"/>
              <a:t>Enable integration after enviornment  deployment</a:t>
            </a:r>
          </a:p>
        </p:txBody>
      </p:sp>
      <p:pic>
        <p:nvPicPr>
          <p:cNvPr id="5" name="Picture 4">
            <a:extLst>
              <a:ext uri="{FF2B5EF4-FFF2-40B4-BE49-F238E27FC236}">
                <a16:creationId xmlns:a16="http://schemas.microsoft.com/office/drawing/2014/main" id="{0888EF17-3F68-B750-7CD5-6640526C8B7F}"/>
              </a:ext>
            </a:extLst>
          </p:cNvPr>
          <p:cNvPicPr>
            <a:picLocks noChangeAspect="1"/>
          </p:cNvPicPr>
          <p:nvPr/>
        </p:nvPicPr>
        <p:blipFill>
          <a:blip r:embed="rId3"/>
          <a:stretch>
            <a:fillRect/>
          </a:stretch>
        </p:blipFill>
        <p:spPr>
          <a:xfrm>
            <a:off x="3059723" y="1876425"/>
            <a:ext cx="6741473" cy="4021957"/>
          </a:xfrm>
          <a:prstGeom prst="rect">
            <a:avLst/>
          </a:prstGeom>
        </p:spPr>
      </p:pic>
    </p:spTree>
    <p:extLst>
      <p:ext uri="{BB962C8B-B14F-4D97-AF65-F5344CB8AC3E}">
        <p14:creationId xmlns:p14="http://schemas.microsoft.com/office/powerpoint/2010/main" val="165628760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dirty="0"/>
              <a:t>Validations</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r>
              <a:rPr lang="en-US" dirty="0"/>
              <a:t>Enable D365 apps option must be enabled when Dataverse is deployed in the Power Platform environment</a:t>
            </a:r>
          </a:p>
          <a:p>
            <a:r>
              <a:rPr lang="en-US" dirty="0"/>
              <a:t>The Power Platform environment must be in the same geography as finance and operations apps. For example, better to have both environments in the </a:t>
            </a:r>
            <a:r>
              <a:rPr lang="en-US" b="1" dirty="0"/>
              <a:t>east US </a:t>
            </a:r>
            <a:r>
              <a:rPr lang="en-US" dirty="0"/>
              <a:t>or </a:t>
            </a:r>
            <a:r>
              <a:rPr lang="en-US" b="1" dirty="0"/>
              <a:t>west US 2</a:t>
            </a:r>
          </a:p>
          <a:p>
            <a:r>
              <a:rPr lang="en-US" b="0" i="0" dirty="0">
                <a:solidFill>
                  <a:srgbClr val="171717"/>
                </a:solidFill>
                <a:effectLst/>
                <a:latin typeface="Segoe UI" panose="020B0502040204020203" pitchFamily="34" charset="0"/>
              </a:rPr>
              <a:t>T</a:t>
            </a:r>
            <a:r>
              <a:rPr lang="en-US" dirty="0"/>
              <a:t>he user in LCS who is doing the Power Platform integration setup must be an administrator of the environment in Dataverse and License assigned in F&amp;O</a:t>
            </a:r>
          </a:p>
          <a:p>
            <a:endParaRPr lang="en-US" dirty="0"/>
          </a:p>
        </p:txBody>
      </p:sp>
      <p:pic>
        <p:nvPicPr>
          <p:cNvPr id="5" name="Picture 4" descr="A picture containing toy, LEGO&#10;&#10;Description automatically generated">
            <a:extLst>
              <a:ext uri="{FF2B5EF4-FFF2-40B4-BE49-F238E27FC236}">
                <a16:creationId xmlns:a16="http://schemas.microsoft.com/office/drawing/2014/main" id="{618E93D6-945D-9EB8-78CB-E6E724FFC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650" y="3860800"/>
            <a:ext cx="2997200" cy="2997200"/>
          </a:xfrm>
          <a:prstGeom prst="rect">
            <a:avLst/>
          </a:prstGeom>
        </p:spPr>
      </p:pic>
    </p:spTree>
    <p:extLst>
      <p:ext uri="{BB962C8B-B14F-4D97-AF65-F5344CB8AC3E}">
        <p14:creationId xmlns:p14="http://schemas.microsoft.com/office/powerpoint/2010/main" val="5007906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a:xfrm>
            <a:off x="741364" y="164813"/>
            <a:ext cx="8750980" cy="1169551"/>
          </a:xfrm>
        </p:spPr>
        <p:txBody>
          <a:bodyPr/>
          <a:lstStyle/>
          <a:p>
            <a:r>
              <a:rPr lang="en-US"/>
              <a:t>Enable integration in cloud hosted VM	</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r>
              <a:rPr lang="en-US" sz="2400" dirty="0"/>
              <a:t>Requires AAD app (client ID and secrete)</a:t>
            </a:r>
          </a:p>
          <a:p>
            <a:r>
              <a:rPr lang="en-US" sz="2400" dirty="0"/>
              <a:t>Grant permission to app in F&amp;O from </a:t>
            </a:r>
            <a:r>
              <a:rPr lang="en-US" sz="2400" b="1" i="0" dirty="0">
                <a:solidFill>
                  <a:srgbClr val="171717"/>
                </a:solidFill>
                <a:effectLst/>
                <a:latin typeface="Segoe UI" panose="020B0502040204020203" pitchFamily="34" charset="0"/>
              </a:rPr>
              <a:t>System administration &gt; Setup &gt; Azure Active Directory applications</a:t>
            </a:r>
            <a:r>
              <a:rPr lang="en-US" sz="2400" b="0" i="0" dirty="0">
                <a:solidFill>
                  <a:srgbClr val="171717"/>
                </a:solidFill>
                <a:effectLst/>
                <a:latin typeface="Segoe UI" panose="020B0502040204020203" pitchFamily="34" charset="0"/>
              </a:rPr>
              <a:t>.</a:t>
            </a:r>
          </a:p>
          <a:p>
            <a:r>
              <a:rPr lang="en-US" sz="2400" dirty="0"/>
              <a:t>Dataverse </a:t>
            </a:r>
            <a:r>
              <a:rPr lang="en-US" sz="2400" dirty="0" err="1"/>
              <a:t>enviornment</a:t>
            </a:r>
            <a:r>
              <a:rPr lang="en-US" sz="2400" dirty="0"/>
              <a:t> URL which you want to link</a:t>
            </a:r>
          </a:p>
          <a:p>
            <a:r>
              <a:rPr lang="en-US" sz="2400" dirty="0"/>
              <a:t>Run PowerShell script provided in the docs article</a:t>
            </a:r>
          </a:p>
          <a:p>
            <a:pPr marL="0" indent="0">
              <a:buNone/>
            </a:pPr>
            <a:endParaRPr lang="en-US" dirty="0"/>
          </a:p>
          <a:p>
            <a:pPr marL="0" lvl="4" indent="0" algn="just">
              <a:buNone/>
            </a:pPr>
            <a:r>
              <a:rPr lang="en-US" dirty="0">
                <a:hlinkClick r:id="rId2"/>
              </a:rPr>
              <a:t>https://learn.microsoft.com/en-us/dynamics365/fin-ops-core/dev-itpro/power-platform/enable-power-platform-integration#enable-the-integration-for-cloud-hosted-development-environments</a:t>
            </a:r>
            <a:endParaRPr lang="en-US" dirty="0"/>
          </a:p>
          <a:p>
            <a:endParaRPr lang="en-US" dirty="0"/>
          </a:p>
        </p:txBody>
      </p:sp>
    </p:spTree>
    <p:extLst>
      <p:ext uri="{BB962C8B-B14F-4D97-AF65-F5344CB8AC3E}">
        <p14:creationId xmlns:p14="http://schemas.microsoft.com/office/powerpoint/2010/main" val="6893688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7D0FE4E-FF2E-7216-1FE0-02AC3238BF37}"/>
              </a:ext>
            </a:extLst>
          </p:cNvPr>
          <p:cNvSpPr>
            <a:spLocks noGrp="1"/>
          </p:cNvSpPr>
          <p:nvPr>
            <p:ph type="body" sz="quarter" idx="12"/>
          </p:nvPr>
        </p:nvSpPr>
        <p:spPr>
          <a:xfrm>
            <a:off x="640080" y="1908993"/>
            <a:ext cx="5354637" cy="3323987"/>
          </a:xfrm>
        </p:spPr>
        <p:txBody>
          <a:bodyPr/>
          <a:lstStyle/>
          <a:p>
            <a:r>
              <a:rPr lang="en-US" sz="2400">
                <a:solidFill>
                  <a:schemeClr val="tx1"/>
                </a:solidFill>
              </a:rPr>
              <a:t>Nathan Clouse</a:t>
            </a:r>
          </a:p>
          <a:p>
            <a:r>
              <a:rPr lang="en-US" sz="2400">
                <a:solidFill>
                  <a:schemeClr val="tx1"/>
                </a:solidFill>
              </a:rPr>
              <a:t>Technical Architect </a:t>
            </a:r>
            <a:br>
              <a:rPr lang="en-US" sz="2400">
                <a:solidFill>
                  <a:schemeClr val="tx1"/>
                </a:solidFill>
              </a:rPr>
            </a:br>
            <a:r>
              <a:rPr lang="en-US" sz="2400" err="1">
                <a:solidFill>
                  <a:schemeClr val="tx1"/>
                </a:solidFill>
              </a:rPr>
              <a:t>enVista</a:t>
            </a:r>
            <a:r>
              <a:rPr lang="en-US" sz="2400">
                <a:solidFill>
                  <a:schemeClr val="tx1"/>
                </a:solidFill>
              </a:rPr>
              <a:t> Corp.</a:t>
            </a:r>
          </a:p>
          <a:p>
            <a:r>
              <a:rPr lang="en-US" sz="2400">
                <a:solidFill>
                  <a:schemeClr val="tx1"/>
                </a:solidFill>
              </a:rPr>
              <a:t>Microsoft Business Applications MVP (3x)</a:t>
            </a:r>
          </a:p>
          <a:p>
            <a:r>
              <a:rPr lang="en-US" sz="2400">
                <a:solidFill>
                  <a:schemeClr val="tx1"/>
                </a:solidFill>
                <a:hlinkClick r:id="rId2"/>
              </a:rPr>
              <a:t>nclouse@envistacorp.com</a:t>
            </a:r>
            <a:endParaRPr lang="en-US" sz="2400">
              <a:solidFill>
                <a:schemeClr val="tx1"/>
              </a:solidFill>
            </a:endParaRPr>
          </a:p>
          <a:p>
            <a:r>
              <a:rPr lang="en-US" sz="2400">
                <a:hlinkClick r:id="rId3"/>
              </a:rPr>
              <a:t>www.atomicax.com</a:t>
            </a:r>
            <a:endParaRPr lang="en-US" sz="2400"/>
          </a:p>
          <a:p>
            <a:r>
              <a:rPr lang="en-US" sz="2400"/>
              <a:t>www.dynamics.fo</a:t>
            </a:r>
          </a:p>
          <a:p>
            <a:r>
              <a:rPr lang="en-US" sz="2400"/>
              <a:t>@NathanClouseAX</a:t>
            </a:r>
          </a:p>
        </p:txBody>
      </p:sp>
      <p:sp>
        <p:nvSpPr>
          <p:cNvPr id="25" name="Text Placeholder 24">
            <a:extLst>
              <a:ext uri="{FF2B5EF4-FFF2-40B4-BE49-F238E27FC236}">
                <a16:creationId xmlns:a16="http://schemas.microsoft.com/office/drawing/2014/main" id="{72DC0181-BBC6-4574-B087-2F4F8D131BBC}"/>
              </a:ext>
            </a:extLst>
          </p:cNvPr>
          <p:cNvSpPr>
            <a:spLocks noGrp="1"/>
          </p:cNvSpPr>
          <p:nvPr>
            <p:ph type="body" sz="quarter" idx="13"/>
          </p:nvPr>
        </p:nvSpPr>
        <p:spPr/>
        <p:txBody>
          <a:bodyPr/>
          <a:lstStyle/>
          <a:p>
            <a:r>
              <a:rPr lang="en-US"/>
              <a:t>Nathan Clouse</a:t>
            </a:r>
          </a:p>
          <a:p>
            <a:r>
              <a:rPr lang="en-US"/>
              <a:t>Technical Architect, Microsoft MVP</a:t>
            </a:r>
          </a:p>
          <a:p>
            <a:r>
              <a:rPr lang="en-US" err="1"/>
              <a:t>enVista</a:t>
            </a:r>
            <a:r>
              <a:rPr lang="en-US"/>
              <a:t> Corp.</a:t>
            </a:r>
          </a:p>
        </p:txBody>
      </p:sp>
      <p:pic>
        <p:nvPicPr>
          <p:cNvPr id="3" name="Picture Placeholder 2" descr="A person wearing glasses&#10;&#10;Description automatically generated with medium confidence">
            <a:extLst>
              <a:ext uri="{FF2B5EF4-FFF2-40B4-BE49-F238E27FC236}">
                <a16:creationId xmlns:a16="http://schemas.microsoft.com/office/drawing/2014/main" id="{D0F5691C-26AE-A25C-4BF7-8E700A7CBEBA}"/>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a:t>Dual-Write	</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r>
              <a:rPr lang="en-US" sz="2200" dirty="0"/>
              <a:t>Dual-write is an out-of-box infrastructure that provides near-real-time interaction between customer engagement apps and finance and operations apps.</a:t>
            </a:r>
          </a:p>
          <a:p>
            <a:r>
              <a:rPr lang="en-US" sz="2200" dirty="0"/>
              <a:t>Supported data entities are can “primaried” in 2 different systems at the same time</a:t>
            </a:r>
          </a:p>
          <a:p>
            <a:r>
              <a:rPr lang="en-US" sz="2200" dirty="0"/>
              <a:t>Synchronous and bidirectional data flow between applications</a:t>
            </a:r>
          </a:p>
          <a:p>
            <a:r>
              <a:rPr lang="en-US" sz="2200" dirty="0"/>
              <a:t>Synchronization, together with play, pause, and catchup modes to support the system during online and offline/asynchronous modes.</a:t>
            </a:r>
          </a:p>
          <a:p>
            <a:r>
              <a:rPr lang="en-US" sz="2200" dirty="0"/>
              <a:t>Ability to sync initial data between the applications</a:t>
            </a:r>
          </a:p>
          <a:p>
            <a:r>
              <a:rPr lang="en-US" sz="2200" dirty="0"/>
              <a:t>Out-of-box setup experience for new customers</a:t>
            </a:r>
          </a:p>
          <a:p>
            <a:endParaRPr lang="en-US" sz="2200" dirty="0"/>
          </a:p>
        </p:txBody>
      </p:sp>
    </p:spTree>
    <p:extLst>
      <p:ext uri="{BB962C8B-B14F-4D97-AF65-F5344CB8AC3E}">
        <p14:creationId xmlns:p14="http://schemas.microsoft.com/office/powerpoint/2010/main" val="2312447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a:t>Dual-Write	</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ED9A965F-89B7-D321-80FB-C5D7449C6EBC}"/>
              </a:ext>
            </a:extLst>
          </p:cNvPr>
          <p:cNvPicPr>
            <a:picLocks noChangeAspect="1"/>
          </p:cNvPicPr>
          <p:nvPr/>
        </p:nvPicPr>
        <p:blipFill>
          <a:blip r:embed="rId2"/>
          <a:stretch>
            <a:fillRect/>
          </a:stretch>
        </p:blipFill>
        <p:spPr>
          <a:xfrm>
            <a:off x="1496741" y="1233934"/>
            <a:ext cx="8892540" cy="5002054"/>
          </a:xfrm>
          <a:prstGeom prst="rect">
            <a:avLst/>
          </a:prstGeom>
        </p:spPr>
      </p:pic>
    </p:spTree>
    <p:extLst>
      <p:ext uri="{BB962C8B-B14F-4D97-AF65-F5344CB8AC3E}">
        <p14:creationId xmlns:p14="http://schemas.microsoft.com/office/powerpoint/2010/main" val="136525600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a:t>Dual-Write	</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endParaRPr lang="en-US"/>
          </a:p>
        </p:txBody>
      </p:sp>
      <p:pic>
        <p:nvPicPr>
          <p:cNvPr id="2050" name="Picture 2" descr="Explaining Prospect-to-Cash With Dual Write - Avantiico">
            <a:extLst>
              <a:ext uri="{FF2B5EF4-FFF2-40B4-BE49-F238E27FC236}">
                <a16:creationId xmlns:a16="http://schemas.microsoft.com/office/drawing/2014/main" id="{39081BEF-59DF-4C38-4E72-14598B898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76" y="995363"/>
            <a:ext cx="11950298" cy="531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77782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BD5E3296-EEA1-86B7-EC6C-CEFF3291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016" y="698984"/>
            <a:ext cx="10557968" cy="5460032"/>
          </a:xfrm>
          <a:prstGeom prst="rect">
            <a:avLst/>
          </a:prstGeom>
        </p:spPr>
      </p:pic>
      <p:sp>
        <p:nvSpPr>
          <p:cNvPr id="2" name="Rectangle 1">
            <a:extLst>
              <a:ext uri="{FF2B5EF4-FFF2-40B4-BE49-F238E27FC236}">
                <a16:creationId xmlns:a16="http://schemas.microsoft.com/office/drawing/2014/main" id="{9E99B29B-5566-498A-5B2B-A93A723AD77C}"/>
              </a:ext>
            </a:extLst>
          </p:cNvPr>
          <p:cNvSpPr/>
          <p:nvPr/>
        </p:nvSpPr>
        <p:spPr>
          <a:xfrm>
            <a:off x="83863" y="-174217"/>
            <a:ext cx="1194559"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rPr>
              <a:t>Old</a:t>
            </a:r>
          </a:p>
        </p:txBody>
      </p:sp>
    </p:spTree>
    <p:extLst>
      <p:ext uri="{BB962C8B-B14F-4D97-AF65-F5344CB8AC3E}">
        <p14:creationId xmlns:p14="http://schemas.microsoft.com/office/powerpoint/2010/main" val="25936183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70DF44-96B2-BA72-0FA9-590D2B388795}"/>
              </a:ext>
            </a:extLst>
          </p:cNvPr>
          <p:cNvPicPr>
            <a:picLocks noChangeAspect="1"/>
          </p:cNvPicPr>
          <p:nvPr/>
        </p:nvPicPr>
        <p:blipFill>
          <a:blip r:embed="rId2"/>
          <a:stretch>
            <a:fillRect/>
          </a:stretch>
        </p:blipFill>
        <p:spPr>
          <a:xfrm>
            <a:off x="83863" y="623810"/>
            <a:ext cx="12024274" cy="5610380"/>
          </a:xfrm>
          <a:prstGeom prst="rect">
            <a:avLst/>
          </a:prstGeom>
        </p:spPr>
      </p:pic>
      <p:sp>
        <p:nvSpPr>
          <p:cNvPr id="2" name="Rectangle 1">
            <a:extLst>
              <a:ext uri="{FF2B5EF4-FFF2-40B4-BE49-F238E27FC236}">
                <a16:creationId xmlns:a16="http://schemas.microsoft.com/office/drawing/2014/main" id="{B065C49C-2C8F-93E3-E411-049CACCC84E8}"/>
              </a:ext>
            </a:extLst>
          </p:cNvPr>
          <p:cNvSpPr/>
          <p:nvPr/>
        </p:nvSpPr>
        <p:spPr>
          <a:xfrm>
            <a:off x="-71628" y="-174217"/>
            <a:ext cx="1505540"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rPr>
              <a:t>New</a:t>
            </a:r>
          </a:p>
        </p:txBody>
      </p:sp>
      <p:sp>
        <p:nvSpPr>
          <p:cNvPr id="3" name="Rectangle 2">
            <a:extLst>
              <a:ext uri="{FF2B5EF4-FFF2-40B4-BE49-F238E27FC236}">
                <a16:creationId xmlns:a16="http://schemas.microsoft.com/office/drawing/2014/main" id="{CE25E1ED-CBA9-8EE7-5649-B33D4ED6FC1A}"/>
              </a:ext>
            </a:extLst>
          </p:cNvPr>
          <p:cNvSpPr/>
          <p:nvPr/>
        </p:nvSpPr>
        <p:spPr>
          <a:xfrm>
            <a:off x="9823010" y="2055137"/>
            <a:ext cx="1077362" cy="105020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76209575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A4FC52AB-CC6E-A60A-653A-3F060334A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05" y="409575"/>
            <a:ext cx="11649990" cy="6038850"/>
          </a:xfrm>
          <a:prstGeom prst="rect">
            <a:avLst/>
          </a:prstGeom>
        </p:spPr>
      </p:pic>
    </p:spTree>
    <p:extLst>
      <p:ext uri="{BB962C8B-B14F-4D97-AF65-F5344CB8AC3E}">
        <p14:creationId xmlns:p14="http://schemas.microsoft.com/office/powerpoint/2010/main" val="104264568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5366351-5A9A-D4FE-C9A9-48AABBCFF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33" y="509017"/>
            <a:ext cx="11314933" cy="5839965"/>
          </a:xfrm>
          <a:prstGeom prst="rect">
            <a:avLst/>
          </a:prstGeom>
        </p:spPr>
      </p:pic>
    </p:spTree>
    <p:extLst>
      <p:ext uri="{BB962C8B-B14F-4D97-AF65-F5344CB8AC3E}">
        <p14:creationId xmlns:p14="http://schemas.microsoft.com/office/powerpoint/2010/main" val="298114679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5FFA04F-9F35-8C65-2E2D-32369D71F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70" y="246363"/>
            <a:ext cx="10786660" cy="6365273"/>
          </a:xfrm>
          <a:prstGeom prst="rect">
            <a:avLst/>
          </a:prstGeom>
        </p:spPr>
      </p:pic>
    </p:spTree>
    <p:extLst>
      <p:ext uri="{BB962C8B-B14F-4D97-AF65-F5344CB8AC3E}">
        <p14:creationId xmlns:p14="http://schemas.microsoft.com/office/powerpoint/2010/main" val="11410194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FC00217-9763-4578-078B-ADF3A61FD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024" y="282389"/>
            <a:ext cx="9221952" cy="6293222"/>
          </a:xfrm>
          <a:prstGeom prst="rect">
            <a:avLst/>
          </a:prstGeom>
        </p:spPr>
      </p:pic>
    </p:spTree>
    <p:extLst>
      <p:ext uri="{BB962C8B-B14F-4D97-AF65-F5344CB8AC3E}">
        <p14:creationId xmlns:p14="http://schemas.microsoft.com/office/powerpoint/2010/main" val="140512475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EFCF0AFA-C168-A343-3C15-D48CD188D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677" y="0"/>
            <a:ext cx="4046646" cy="6858000"/>
          </a:xfrm>
          <a:prstGeom prst="rect">
            <a:avLst/>
          </a:prstGeom>
        </p:spPr>
      </p:pic>
    </p:spTree>
    <p:extLst>
      <p:ext uri="{BB962C8B-B14F-4D97-AF65-F5344CB8AC3E}">
        <p14:creationId xmlns:p14="http://schemas.microsoft.com/office/powerpoint/2010/main" val="12251957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47D0FE4E-FF2E-7216-1FE0-02AC3238BF37}"/>
              </a:ext>
            </a:extLst>
          </p:cNvPr>
          <p:cNvSpPr>
            <a:spLocks noGrp="1"/>
          </p:cNvSpPr>
          <p:nvPr>
            <p:ph type="body" sz="quarter" idx="12"/>
          </p:nvPr>
        </p:nvSpPr>
        <p:spPr>
          <a:xfrm>
            <a:off x="640080" y="1908993"/>
            <a:ext cx="5354637" cy="2954655"/>
          </a:xfrm>
        </p:spPr>
        <p:txBody>
          <a:bodyPr/>
          <a:lstStyle/>
          <a:p>
            <a:r>
              <a:rPr lang="en-US" sz="2400">
                <a:solidFill>
                  <a:schemeClr val="tx1"/>
                </a:solidFill>
              </a:rPr>
              <a:t>Sukrut Parab</a:t>
            </a:r>
          </a:p>
          <a:p>
            <a:r>
              <a:rPr lang="en-US" sz="2400">
                <a:solidFill>
                  <a:schemeClr val="tx1"/>
                </a:solidFill>
              </a:rPr>
              <a:t>Director of Development</a:t>
            </a:r>
          </a:p>
          <a:p>
            <a:r>
              <a:rPr lang="en-US" sz="2400">
                <a:solidFill>
                  <a:schemeClr val="tx1"/>
                </a:solidFill>
              </a:rPr>
              <a:t>Hitachi Solutions America Ltd</a:t>
            </a:r>
          </a:p>
          <a:p>
            <a:r>
              <a:rPr lang="en-US" sz="2400">
                <a:solidFill>
                  <a:schemeClr val="tx1"/>
                </a:solidFill>
              </a:rPr>
              <a:t>Microsoft Business Applications MVP (3x)</a:t>
            </a:r>
          </a:p>
          <a:p>
            <a:r>
              <a:rPr lang="en-US" sz="2400">
                <a:solidFill>
                  <a:srgbClr val="1534EB"/>
                </a:solidFill>
              </a:rPr>
              <a:t>sparab@hitachisolutions.com</a:t>
            </a:r>
          </a:p>
          <a:p>
            <a:r>
              <a:rPr lang="en-US" sz="2400">
                <a:hlinkClick r:id="rId2"/>
              </a:rPr>
              <a:t>https://elearnd365.com/</a:t>
            </a:r>
            <a:endParaRPr lang="en-US" sz="2400"/>
          </a:p>
          <a:p>
            <a:r>
              <a:rPr lang="en-US" sz="2400"/>
              <a:t>@SukrutParab</a:t>
            </a:r>
          </a:p>
        </p:txBody>
      </p:sp>
      <p:sp>
        <p:nvSpPr>
          <p:cNvPr id="25" name="Text Placeholder 24">
            <a:extLst>
              <a:ext uri="{FF2B5EF4-FFF2-40B4-BE49-F238E27FC236}">
                <a16:creationId xmlns:a16="http://schemas.microsoft.com/office/drawing/2014/main" id="{72DC0181-BBC6-4574-B087-2F4F8D131BBC}"/>
              </a:ext>
            </a:extLst>
          </p:cNvPr>
          <p:cNvSpPr>
            <a:spLocks noGrp="1"/>
          </p:cNvSpPr>
          <p:nvPr>
            <p:ph type="body" sz="quarter" idx="13"/>
          </p:nvPr>
        </p:nvSpPr>
        <p:spPr/>
        <p:txBody>
          <a:bodyPr/>
          <a:lstStyle/>
          <a:p>
            <a:r>
              <a:rPr lang="en-US"/>
              <a:t>Sukrut Parab</a:t>
            </a:r>
          </a:p>
          <a:p>
            <a:r>
              <a:rPr lang="en-US"/>
              <a:t>Director, Microsoft MVP</a:t>
            </a:r>
          </a:p>
          <a:p>
            <a:r>
              <a:rPr lang="en-US"/>
              <a:t>Hitachi Solutions.</a:t>
            </a:r>
          </a:p>
        </p:txBody>
      </p:sp>
      <p:pic>
        <p:nvPicPr>
          <p:cNvPr id="7" name="Picture Placeholder 6" descr="A person in a suit&#10;&#10;Description automatically generated with low confidence">
            <a:extLst>
              <a:ext uri="{FF2B5EF4-FFF2-40B4-BE49-F238E27FC236}">
                <a16:creationId xmlns:a16="http://schemas.microsoft.com/office/drawing/2014/main" id="{1C7BCDE8-3BAF-D0E7-DCDC-817ED004382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EFCF0AFA-C168-A343-3C15-D48CD188D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563" y="1390649"/>
            <a:ext cx="8462223" cy="14341241"/>
          </a:xfrm>
          <a:prstGeom prst="rect">
            <a:avLst/>
          </a:prstGeom>
        </p:spPr>
      </p:pic>
      <p:pic>
        <p:nvPicPr>
          <p:cNvPr id="5122" name="Picture 2" descr="Disgusted emoticon. Vector emoji smiley icon Stock Vector ...">
            <a:extLst>
              <a:ext uri="{FF2B5EF4-FFF2-40B4-BE49-F238E27FC236}">
                <a16:creationId xmlns:a16="http://schemas.microsoft.com/office/drawing/2014/main" id="{4F66F3B3-4911-254F-1EDC-0A08B1F0F6A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96449" y="2043112"/>
            <a:ext cx="277177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151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EFCF0AFA-C168-A343-3C15-D48CD188D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637" y="-4152900"/>
            <a:ext cx="6637624" cy="11249025"/>
          </a:xfrm>
          <a:prstGeom prst="rect">
            <a:avLst/>
          </a:prstGeom>
        </p:spPr>
      </p:pic>
      <p:pic>
        <p:nvPicPr>
          <p:cNvPr id="2050" name="Picture 2" descr="Smile Emoji Happy - Free vector graphic on Pixabay">
            <a:extLst>
              <a:ext uri="{FF2B5EF4-FFF2-40B4-BE49-F238E27FC236}">
                <a16:creationId xmlns:a16="http://schemas.microsoft.com/office/drawing/2014/main" id="{9330FAB9-A002-57F2-3D92-222D62C32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999" y="2200275"/>
            <a:ext cx="21240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92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EFCF0AFA-C168-A343-3C15-D48CD188D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677" y="0"/>
            <a:ext cx="4046646" cy="6858000"/>
          </a:xfrm>
          <a:prstGeom prst="rect">
            <a:avLst/>
          </a:prstGeom>
        </p:spPr>
      </p:pic>
    </p:spTree>
    <p:extLst>
      <p:ext uri="{BB962C8B-B14F-4D97-AF65-F5344CB8AC3E}">
        <p14:creationId xmlns:p14="http://schemas.microsoft.com/office/powerpoint/2010/main" val="371760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94911A-0349-1A50-E10C-30C9F7C6085D}"/>
              </a:ext>
            </a:extLst>
          </p:cNvPr>
          <p:cNvPicPr>
            <a:picLocks noChangeAspect="1"/>
          </p:cNvPicPr>
          <p:nvPr/>
        </p:nvPicPr>
        <p:blipFill>
          <a:blip r:embed="rId3"/>
          <a:stretch>
            <a:fillRect/>
          </a:stretch>
        </p:blipFill>
        <p:spPr>
          <a:xfrm>
            <a:off x="0" y="270576"/>
            <a:ext cx="12192000" cy="6316848"/>
          </a:xfrm>
          <a:prstGeom prst="rect">
            <a:avLst/>
          </a:prstGeom>
        </p:spPr>
      </p:pic>
    </p:spTree>
    <p:extLst>
      <p:ext uri="{BB962C8B-B14F-4D97-AF65-F5344CB8AC3E}">
        <p14:creationId xmlns:p14="http://schemas.microsoft.com/office/powerpoint/2010/main" val="10477309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17CDD-3275-7764-F8C5-79BA3387F068}"/>
              </a:ext>
            </a:extLst>
          </p:cNvPr>
          <p:cNvPicPr>
            <a:picLocks noChangeAspect="1"/>
          </p:cNvPicPr>
          <p:nvPr/>
        </p:nvPicPr>
        <p:blipFill>
          <a:blip r:embed="rId2"/>
          <a:stretch>
            <a:fillRect/>
          </a:stretch>
        </p:blipFill>
        <p:spPr>
          <a:xfrm>
            <a:off x="0" y="270576"/>
            <a:ext cx="12192000" cy="6316848"/>
          </a:xfrm>
          <a:prstGeom prst="rect">
            <a:avLst/>
          </a:prstGeom>
        </p:spPr>
      </p:pic>
      <p:sp>
        <p:nvSpPr>
          <p:cNvPr id="4" name="Rectangle 3">
            <a:extLst>
              <a:ext uri="{FF2B5EF4-FFF2-40B4-BE49-F238E27FC236}">
                <a16:creationId xmlns:a16="http://schemas.microsoft.com/office/drawing/2014/main" id="{7AE68A4E-741E-F8AB-7822-609F61FF5218}"/>
              </a:ext>
            </a:extLst>
          </p:cNvPr>
          <p:cNvSpPr/>
          <p:nvPr/>
        </p:nvSpPr>
        <p:spPr>
          <a:xfrm>
            <a:off x="8519311" y="3295461"/>
            <a:ext cx="3485584" cy="17925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2312991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8CD82-73FA-5F5C-D8CE-191F84EE0536}"/>
              </a:ext>
            </a:extLst>
          </p:cNvPr>
          <p:cNvPicPr>
            <a:picLocks noChangeAspect="1"/>
          </p:cNvPicPr>
          <p:nvPr/>
        </p:nvPicPr>
        <p:blipFill>
          <a:blip r:embed="rId2"/>
          <a:stretch>
            <a:fillRect/>
          </a:stretch>
        </p:blipFill>
        <p:spPr>
          <a:xfrm>
            <a:off x="0" y="270576"/>
            <a:ext cx="12192000" cy="6316848"/>
          </a:xfrm>
          <a:prstGeom prst="rect">
            <a:avLst/>
          </a:prstGeom>
        </p:spPr>
      </p:pic>
    </p:spTree>
    <p:extLst>
      <p:ext uri="{BB962C8B-B14F-4D97-AF65-F5344CB8AC3E}">
        <p14:creationId xmlns:p14="http://schemas.microsoft.com/office/powerpoint/2010/main" val="305982246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184BD9-0210-5C26-A02D-4979FA0ECA0E}"/>
              </a:ext>
            </a:extLst>
          </p:cNvPr>
          <p:cNvPicPr>
            <a:picLocks noChangeAspect="1"/>
          </p:cNvPicPr>
          <p:nvPr/>
        </p:nvPicPr>
        <p:blipFill>
          <a:blip r:embed="rId2"/>
          <a:stretch>
            <a:fillRect/>
          </a:stretch>
        </p:blipFill>
        <p:spPr>
          <a:xfrm>
            <a:off x="0" y="270576"/>
            <a:ext cx="12192000" cy="6316848"/>
          </a:xfrm>
          <a:prstGeom prst="rect">
            <a:avLst/>
          </a:prstGeom>
        </p:spPr>
      </p:pic>
    </p:spTree>
    <p:extLst>
      <p:ext uri="{BB962C8B-B14F-4D97-AF65-F5344CB8AC3E}">
        <p14:creationId xmlns:p14="http://schemas.microsoft.com/office/powerpoint/2010/main" val="267149515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0722A8-E1C3-0AD0-7D95-C0B166F46AA7}"/>
              </a:ext>
            </a:extLst>
          </p:cNvPr>
          <p:cNvPicPr>
            <a:picLocks noChangeAspect="1"/>
          </p:cNvPicPr>
          <p:nvPr/>
        </p:nvPicPr>
        <p:blipFill>
          <a:blip r:embed="rId2"/>
          <a:stretch>
            <a:fillRect/>
          </a:stretch>
        </p:blipFill>
        <p:spPr>
          <a:xfrm>
            <a:off x="0" y="270576"/>
            <a:ext cx="12192000" cy="6316848"/>
          </a:xfrm>
          <a:prstGeom prst="rect">
            <a:avLst/>
          </a:prstGeom>
        </p:spPr>
      </p:pic>
    </p:spTree>
    <p:extLst>
      <p:ext uri="{BB962C8B-B14F-4D97-AF65-F5344CB8AC3E}">
        <p14:creationId xmlns:p14="http://schemas.microsoft.com/office/powerpoint/2010/main" val="286006225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8CA2C6-072E-397D-6EC7-09FBA0C8EDE4}"/>
              </a:ext>
            </a:extLst>
          </p:cNvPr>
          <p:cNvPicPr>
            <a:picLocks noChangeAspect="1"/>
          </p:cNvPicPr>
          <p:nvPr/>
        </p:nvPicPr>
        <p:blipFill>
          <a:blip r:embed="rId2"/>
          <a:stretch>
            <a:fillRect/>
          </a:stretch>
        </p:blipFill>
        <p:spPr>
          <a:xfrm>
            <a:off x="0" y="270576"/>
            <a:ext cx="12192000" cy="6316848"/>
          </a:xfrm>
          <a:prstGeom prst="rect">
            <a:avLst/>
          </a:prstGeom>
        </p:spPr>
      </p:pic>
    </p:spTree>
    <p:extLst>
      <p:ext uri="{BB962C8B-B14F-4D97-AF65-F5344CB8AC3E}">
        <p14:creationId xmlns:p14="http://schemas.microsoft.com/office/powerpoint/2010/main" val="234824362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4D837B-A53C-F4C0-5E8B-4AB83E925033}"/>
              </a:ext>
            </a:extLst>
          </p:cNvPr>
          <p:cNvSpPr>
            <a:spLocks noGrp="1"/>
          </p:cNvSpPr>
          <p:nvPr>
            <p:ph type="body" sz="quarter" idx="10"/>
          </p:nvPr>
        </p:nvSpPr>
        <p:spPr/>
        <p:txBody>
          <a:bodyPr/>
          <a:lstStyle/>
          <a:p>
            <a:r>
              <a:rPr lang="en-US" dirty="0"/>
              <a:t>List</a:t>
            </a:r>
          </a:p>
          <a:p>
            <a:r>
              <a:rPr lang="en-US" dirty="0"/>
              <a:t>Initialize</a:t>
            </a:r>
          </a:p>
          <a:p>
            <a:r>
              <a:rPr lang="en-US" dirty="0"/>
              <a:t>Running</a:t>
            </a:r>
          </a:p>
          <a:p>
            <a:r>
              <a:rPr lang="en-US" dirty="0"/>
              <a:t>Paused or Stopped</a:t>
            </a:r>
          </a:p>
        </p:txBody>
      </p:sp>
      <p:sp>
        <p:nvSpPr>
          <p:cNvPr id="3" name="Text Placeholder 2">
            <a:extLst>
              <a:ext uri="{FF2B5EF4-FFF2-40B4-BE49-F238E27FC236}">
                <a16:creationId xmlns:a16="http://schemas.microsoft.com/office/drawing/2014/main" id="{81F78A8D-6EEE-4AFB-1037-B24613CFBF63}"/>
              </a:ext>
            </a:extLst>
          </p:cNvPr>
          <p:cNvSpPr>
            <a:spLocks noGrp="1"/>
          </p:cNvSpPr>
          <p:nvPr>
            <p:ph type="body" sz="quarter" idx="12"/>
          </p:nvPr>
        </p:nvSpPr>
        <p:spPr/>
        <p:txBody>
          <a:bodyPr/>
          <a:lstStyle/>
          <a:p>
            <a:r>
              <a:rPr lang="en-US" dirty="0"/>
              <a:t>Enabling Entities</a:t>
            </a:r>
          </a:p>
        </p:txBody>
      </p:sp>
      <p:pic>
        <p:nvPicPr>
          <p:cNvPr id="5" name="Picture 4" descr="Diagram&#10;&#10;Description automatically generated">
            <a:extLst>
              <a:ext uri="{FF2B5EF4-FFF2-40B4-BE49-F238E27FC236}">
                <a16:creationId xmlns:a16="http://schemas.microsoft.com/office/drawing/2014/main" id="{46FB6A63-1086-5694-CDB6-604E3E811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87" y="3290923"/>
            <a:ext cx="11051826" cy="2945065"/>
          </a:xfrm>
          <a:prstGeom prst="rect">
            <a:avLst/>
          </a:prstGeom>
        </p:spPr>
      </p:pic>
    </p:spTree>
    <p:extLst>
      <p:ext uri="{BB962C8B-B14F-4D97-AF65-F5344CB8AC3E}">
        <p14:creationId xmlns:p14="http://schemas.microsoft.com/office/powerpoint/2010/main" val="31522331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3F39873-25C8-FED8-7DE3-93F267DA0F44}"/>
              </a:ext>
            </a:extLst>
          </p:cNvPr>
          <p:cNvSpPr>
            <a:spLocks noGrp="1"/>
          </p:cNvSpPr>
          <p:nvPr>
            <p:ph type="body" sz="quarter" idx="12"/>
          </p:nvPr>
        </p:nvSpPr>
        <p:spPr/>
        <p:txBody>
          <a:bodyPr/>
          <a:lstStyle/>
          <a:p>
            <a:r>
              <a:rPr lang="en-US" dirty="0"/>
              <a:t>Gift Card Giveaway</a:t>
            </a:r>
          </a:p>
        </p:txBody>
      </p:sp>
      <p:sp>
        <p:nvSpPr>
          <p:cNvPr id="3" name="Text Placeholder 2">
            <a:extLst>
              <a:ext uri="{FF2B5EF4-FFF2-40B4-BE49-F238E27FC236}">
                <a16:creationId xmlns:a16="http://schemas.microsoft.com/office/drawing/2014/main" id="{B456BF5B-B8A3-5727-BCB2-B4172634F4D3}"/>
              </a:ext>
            </a:extLst>
          </p:cNvPr>
          <p:cNvSpPr>
            <a:spLocks noGrp="1"/>
          </p:cNvSpPr>
          <p:nvPr>
            <p:ph type="body" sz="quarter" idx="10"/>
          </p:nvPr>
        </p:nvSpPr>
        <p:spPr/>
        <p:txBody>
          <a:bodyPr/>
          <a:lstStyle/>
          <a:p>
            <a:r>
              <a:rPr lang="en-US" dirty="0"/>
              <a:t>….. At the end</a:t>
            </a:r>
          </a:p>
        </p:txBody>
      </p:sp>
      <p:pic>
        <p:nvPicPr>
          <p:cNvPr id="5" name="Picture 4" descr="Jim Carrey Limo - Did someone say free stuff?">
            <a:extLst>
              <a:ext uri="{FF2B5EF4-FFF2-40B4-BE49-F238E27FC236}">
                <a16:creationId xmlns:a16="http://schemas.microsoft.com/office/drawing/2014/main" id="{CD4BFE49-0574-4028-8054-778E015BD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163" y="1814050"/>
            <a:ext cx="4355674" cy="322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38674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CCDB78-F269-8C05-2830-4952A114AD28}"/>
              </a:ext>
            </a:extLst>
          </p:cNvPr>
          <p:cNvSpPr>
            <a:spLocks noGrp="1"/>
          </p:cNvSpPr>
          <p:nvPr>
            <p:ph type="body" sz="quarter" idx="12"/>
          </p:nvPr>
        </p:nvSpPr>
        <p:spPr/>
        <p:txBody>
          <a:bodyPr/>
          <a:lstStyle/>
          <a:p>
            <a:r>
              <a:rPr lang="en-US" dirty="0"/>
              <a:t>Initialization</a:t>
            </a:r>
          </a:p>
        </p:txBody>
      </p:sp>
      <p:sp>
        <p:nvSpPr>
          <p:cNvPr id="3" name="Text Placeholder 2">
            <a:extLst>
              <a:ext uri="{FF2B5EF4-FFF2-40B4-BE49-F238E27FC236}">
                <a16:creationId xmlns:a16="http://schemas.microsoft.com/office/drawing/2014/main" id="{7684DE08-08A0-B33C-1B6C-E7BD2F89B12D}"/>
              </a:ext>
            </a:extLst>
          </p:cNvPr>
          <p:cNvSpPr>
            <a:spLocks noGrp="1"/>
          </p:cNvSpPr>
          <p:nvPr>
            <p:ph type="body" sz="quarter" idx="10"/>
          </p:nvPr>
        </p:nvSpPr>
        <p:spPr/>
        <p:txBody>
          <a:bodyPr/>
          <a:lstStyle/>
          <a:p>
            <a:r>
              <a:rPr lang="en-US" dirty="0"/>
              <a:t>Copy F&amp;O to/from Dataverse</a:t>
            </a:r>
          </a:p>
          <a:p>
            <a:r>
              <a:rPr lang="en-US" dirty="0"/>
              <a:t>You pick which system is the primary for sync purposes</a:t>
            </a:r>
          </a:p>
        </p:txBody>
      </p:sp>
      <p:pic>
        <p:nvPicPr>
          <p:cNvPr id="5" name="Picture 4" descr="Diagram&#10;&#10;Description automatically generated">
            <a:extLst>
              <a:ext uri="{FF2B5EF4-FFF2-40B4-BE49-F238E27FC236}">
                <a16:creationId xmlns:a16="http://schemas.microsoft.com/office/drawing/2014/main" id="{F62A48FB-E3A3-E958-A890-E3CFAAC0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798" y="2820592"/>
            <a:ext cx="6741101" cy="2940434"/>
          </a:xfrm>
          <a:prstGeom prst="rect">
            <a:avLst/>
          </a:prstGeom>
        </p:spPr>
      </p:pic>
    </p:spTree>
    <p:extLst>
      <p:ext uri="{BB962C8B-B14F-4D97-AF65-F5344CB8AC3E}">
        <p14:creationId xmlns:p14="http://schemas.microsoft.com/office/powerpoint/2010/main" val="341169874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51061F-74A5-8FD1-EA6F-F550153F4092}"/>
              </a:ext>
            </a:extLst>
          </p:cNvPr>
          <p:cNvSpPr>
            <a:spLocks noGrp="1"/>
          </p:cNvSpPr>
          <p:nvPr>
            <p:ph type="body" sz="quarter" idx="12"/>
          </p:nvPr>
        </p:nvSpPr>
        <p:spPr/>
        <p:txBody>
          <a:bodyPr/>
          <a:lstStyle/>
          <a:p>
            <a:r>
              <a:rPr lang="en-US" dirty="0"/>
              <a:t>Dependencies</a:t>
            </a:r>
          </a:p>
        </p:txBody>
      </p:sp>
      <p:sp>
        <p:nvSpPr>
          <p:cNvPr id="3" name="Text Placeholder 2">
            <a:extLst>
              <a:ext uri="{FF2B5EF4-FFF2-40B4-BE49-F238E27FC236}">
                <a16:creationId xmlns:a16="http://schemas.microsoft.com/office/drawing/2014/main" id="{CE1EB450-5E68-EAEC-7812-E103C3DB990D}"/>
              </a:ext>
            </a:extLst>
          </p:cNvPr>
          <p:cNvSpPr>
            <a:spLocks noGrp="1"/>
          </p:cNvSpPr>
          <p:nvPr>
            <p:ph type="body" sz="quarter" idx="10"/>
          </p:nvPr>
        </p:nvSpPr>
        <p:spPr>
          <a:xfrm>
            <a:off x="457200" y="1096974"/>
            <a:ext cx="8301135" cy="5139014"/>
          </a:xfrm>
        </p:spPr>
        <p:txBody>
          <a:bodyPr/>
          <a:lstStyle/>
          <a:p>
            <a:r>
              <a:rPr lang="en-US" dirty="0"/>
              <a:t>Some data entities rely on other entities</a:t>
            </a:r>
          </a:p>
          <a:p>
            <a:r>
              <a:rPr lang="en-US" dirty="0"/>
              <a:t>For instance…</a:t>
            </a:r>
          </a:p>
          <a:p>
            <a:r>
              <a:rPr lang="en-US" dirty="0"/>
              <a:t>Customer – Contact relies on</a:t>
            </a:r>
          </a:p>
          <a:p>
            <a:r>
              <a:rPr lang="en-US" dirty="0"/>
              <a:t>Customer Group</a:t>
            </a:r>
          </a:p>
          <a:p>
            <a:r>
              <a:rPr lang="en-US" dirty="0"/>
              <a:t>Payment Days</a:t>
            </a:r>
          </a:p>
          <a:p>
            <a:r>
              <a:rPr lang="en-US" dirty="0"/>
              <a:t>Transaction Currency</a:t>
            </a:r>
          </a:p>
          <a:p>
            <a:r>
              <a:rPr lang="en-US" dirty="0"/>
              <a:t>Option to sync all related data entities when selecting what to enable for dual-write</a:t>
            </a:r>
          </a:p>
        </p:txBody>
      </p:sp>
      <p:pic>
        <p:nvPicPr>
          <p:cNvPr id="5" name="Picture 4" descr="A picture containing text, electronics, businesscard&#10;&#10;Description automatically generated">
            <a:extLst>
              <a:ext uri="{FF2B5EF4-FFF2-40B4-BE49-F238E27FC236}">
                <a16:creationId xmlns:a16="http://schemas.microsoft.com/office/drawing/2014/main" id="{6A3BBD20-A5FA-A9B5-CBCD-919CE01C3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759" y="914505"/>
            <a:ext cx="3365241" cy="5949080"/>
          </a:xfrm>
          <a:prstGeom prst="rect">
            <a:avLst/>
          </a:prstGeom>
        </p:spPr>
      </p:pic>
    </p:spTree>
    <p:extLst>
      <p:ext uri="{BB962C8B-B14F-4D97-AF65-F5344CB8AC3E}">
        <p14:creationId xmlns:p14="http://schemas.microsoft.com/office/powerpoint/2010/main" val="216977037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044BA103-4700-4305-01D1-1173B7176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1" y="429000"/>
            <a:ext cx="11895238" cy="6000000"/>
          </a:xfrm>
          <a:prstGeom prst="rect">
            <a:avLst/>
          </a:prstGeom>
        </p:spPr>
      </p:pic>
    </p:spTree>
    <p:extLst>
      <p:ext uri="{BB962C8B-B14F-4D97-AF65-F5344CB8AC3E}">
        <p14:creationId xmlns:p14="http://schemas.microsoft.com/office/powerpoint/2010/main" val="43316307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89105F-9323-F96B-83B1-1C17FB51164D}"/>
              </a:ext>
            </a:extLst>
          </p:cNvPr>
          <p:cNvPicPr>
            <a:picLocks noChangeAspect="1"/>
          </p:cNvPicPr>
          <p:nvPr/>
        </p:nvPicPr>
        <p:blipFill>
          <a:blip r:embed="rId3"/>
          <a:stretch>
            <a:fillRect/>
          </a:stretch>
        </p:blipFill>
        <p:spPr>
          <a:xfrm>
            <a:off x="0" y="270576"/>
            <a:ext cx="12192000" cy="6316848"/>
          </a:xfrm>
          <a:prstGeom prst="rect">
            <a:avLst/>
          </a:prstGeom>
        </p:spPr>
      </p:pic>
      <p:sp>
        <p:nvSpPr>
          <p:cNvPr id="4" name="Rectangle 3">
            <a:extLst>
              <a:ext uri="{FF2B5EF4-FFF2-40B4-BE49-F238E27FC236}">
                <a16:creationId xmlns:a16="http://schemas.microsoft.com/office/drawing/2014/main" id="{48EBC16E-C6A4-92B2-2ADD-7C096688E7CA}"/>
              </a:ext>
            </a:extLst>
          </p:cNvPr>
          <p:cNvSpPr/>
          <p:nvPr/>
        </p:nvSpPr>
        <p:spPr>
          <a:xfrm>
            <a:off x="796212" y="4068147"/>
            <a:ext cx="1611086" cy="2425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6854483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7" presetClass="emph" presetSubtype="0" fill="remove" grpId="1" nodeType="afterEffect">
                                  <p:stCondLst>
                                    <p:cond delay="0"/>
                                  </p:stCondLst>
                                  <p:childTnLst>
                                    <p:animClr clrSpc="rgb" dir="cw">
                                      <p:cBhvr override="childStyle">
                                        <p:cTn id="10" dur="250" autoRev="1" fill="remove"/>
                                        <p:tgtEl>
                                          <p:spTgt spid="4"/>
                                        </p:tgtEl>
                                        <p:attrNameLst>
                                          <p:attrName>style.color</p:attrName>
                                        </p:attrNameLst>
                                      </p:cBhvr>
                                      <p:to>
                                        <a:schemeClr val="hlink"/>
                                      </p:to>
                                    </p:animClr>
                                    <p:animClr clrSpc="rgb" dir="cw">
                                      <p:cBhvr>
                                        <p:cTn id="11" dur="250" autoRev="1" fill="remove"/>
                                        <p:tgtEl>
                                          <p:spTgt spid="4"/>
                                        </p:tgtEl>
                                        <p:attrNameLst>
                                          <p:attrName>fillcolor</p:attrName>
                                        </p:attrNameLst>
                                      </p:cBhvr>
                                      <p:to>
                                        <a:schemeClr val="hlink"/>
                                      </p:to>
                                    </p:animClr>
                                    <p:set>
                                      <p:cBhvr>
                                        <p:cTn id="12" dur="250" autoRev="1" fill="remove"/>
                                        <p:tgtEl>
                                          <p:spTgt spid="4"/>
                                        </p:tgtEl>
                                        <p:attrNameLst>
                                          <p:attrName>fill.type</p:attrName>
                                        </p:attrNameLst>
                                      </p:cBhvr>
                                      <p:to>
                                        <p:strVal val="solid"/>
                                      </p:to>
                                    </p:set>
                                    <p:set>
                                      <p:cBhvr>
                                        <p:cTn id="13"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41718F-0C32-D45A-A50D-59B1245E7C29}"/>
              </a:ext>
            </a:extLst>
          </p:cNvPr>
          <p:cNvPicPr>
            <a:picLocks noChangeAspect="1"/>
          </p:cNvPicPr>
          <p:nvPr/>
        </p:nvPicPr>
        <p:blipFill>
          <a:blip r:embed="rId2"/>
          <a:stretch>
            <a:fillRect/>
          </a:stretch>
        </p:blipFill>
        <p:spPr>
          <a:xfrm>
            <a:off x="0" y="270576"/>
            <a:ext cx="12192000" cy="6316848"/>
          </a:xfrm>
          <a:prstGeom prst="rect">
            <a:avLst/>
          </a:prstGeom>
        </p:spPr>
      </p:pic>
      <p:sp>
        <p:nvSpPr>
          <p:cNvPr id="4" name="Rectangle 3">
            <a:extLst>
              <a:ext uri="{FF2B5EF4-FFF2-40B4-BE49-F238E27FC236}">
                <a16:creationId xmlns:a16="http://schemas.microsoft.com/office/drawing/2014/main" id="{D216B573-17B5-556B-C438-D9188A5B773B}"/>
              </a:ext>
            </a:extLst>
          </p:cNvPr>
          <p:cNvSpPr/>
          <p:nvPr/>
        </p:nvSpPr>
        <p:spPr>
          <a:xfrm>
            <a:off x="1774556" y="1977176"/>
            <a:ext cx="1611086" cy="2425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Rectangle 4">
            <a:extLst>
              <a:ext uri="{FF2B5EF4-FFF2-40B4-BE49-F238E27FC236}">
                <a16:creationId xmlns:a16="http://schemas.microsoft.com/office/drawing/2014/main" id="{3FE23EE5-0B05-1807-68EE-C16E88D1B61E}"/>
              </a:ext>
            </a:extLst>
          </p:cNvPr>
          <p:cNvSpPr/>
          <p:nvPr/>
        </p:nvSpPr>
        <p:spPr>
          <a:xfrm>
            <a:off x="4260914" y="1958906"/>
            <a:ext cx="1611086" cy="2425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126008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7" presetClass="emph" presetSubtype="0" fill="remove" grpId="1" nodeType="afterEffect">
                                  <p:stCondLst>
                                    <p:cond delay="0"/>
                                  </p:stCondLst>
                                  <p:childTnLst>
                                    <p:animClr clrSpc="rgb" dir="cw">
                                      <p:cBhvr override="childStyle">
                                        <p:cTn id="10" dur="250" autoRev="1" fill="remove"/>
                                        <p:tgtEl>
                                          <p:spTgt spid="4"/>
                                        </p:tgtEl>
                                        <p:attrNameLst>
                                          <p:attrName>style.color</p:attrName>
                                        </p:attrNameLst>
                                      </p:cBhvr>
                                      <p:to>
                                        <a:schemeClr val="hlink"/>
                                      </p:to>
                                    </p:animClr>
                                    <p:animClr clrSpc="rgb" dir="cw">
                                      <p:cBhvr>
                                        <p:cTn id="11" dur="250" autoRev="1" fill="remove"/>
                                        <p:tgtEl>
                                          <p:spTgt spid="4"/>
                                        </p:tgtEl>
                                        <p:attrNameLst>
                                          <p:attrName>fillcolor</p:attrName>
                                        </p:attrNameLst>
                                      </p:cBhvr>
                                      <p:to>
                                        <a:schemeClr val="hlink"/>
                                      </p:to>
                                    </p:animClr>
                                    <p:set>
                                      <p:cBhvr>
                                        <p:cTn id="12" dur="250" autoRev="1" fill="remove"/>
                                        <p:tgtEl>
                                          <p:spTgt spid="4"/>
                                        </p:tgtEl>
                                        <p:attrNameLst>
                                          <p:attrName>fill.type</p:attrName>
                                        </p:attrNameLst>
                                      </p:cBhvr>
                                      <p:to>
                                        <p:strVal val="solid"/>
                                      </p:to>
                                    </p:set>
                                    <p:set>
                                      <p:cBhvr>
                                        <p:cTn id="13" dur="250" autoRev="1" fill="remove"/>
                                        <p:tgtEl>
                                          <p:spTgt spid="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27" presetClass="emph" presetSubtype="0" fill="remove" grpId="1" nodeType="afterEffect">
                                  <p:stCondLst>
                                    <p:cond delay="0"/>
                                  </p:stCondLst>
                                  <p:childTnLst>
                                    <p:animClr clrSpc="rgb" dir="cw">
                                      <p:cBhvr override="childStyle">
                                        <p:cTn id="21" dur="250" autoRev="1" fill="remove"/>
                                        <p:tgtEl>
                                          <p:spTgt spid="5"/>
                                        </p:tgtEl>
                                        <p:attrNameLst>
                                          <p:attrName>style.color</p:attrName>
                                        </p:attrNameLst>
                                      </p:cBhvr>
                                      <p:to>
                                        <a:schemeClr val="hlink"/>
                                      </p:to>
                                    </p:animClr>
                                    <p:animClr clrSpc="rgb" dir="cw">
                                      <p:cBhvr>
                                        <p:cTn id="22" dur="250" autoRev="1" fill="remove"/>
                                        <p:tgtEl>
                                          <p:spTgt spid="5"/>
                                        </p:tgtEl>
                                        <p:attrNameLst>
                                          <p:attrName>fillcolor</p:attrName>
                                        </p:attrNameLst>
                                      </p:cBhvr>
                                      <p:to>
                                        <a:schemeClr val="hlink"/>
                                      </p:to>
                                    </p:animClr>
                                    <p:set>
                                      <p:cBhvr>
                                        <p:cTn id="23" dur="250" autoRev="1" fill="remove"/>
                                        <p:tgtEl>
                                          <p:spTgt spid="5"/>
                                        </p:tgtEl>
                                        <p:attrNameLst>
                                          <p:attrName>fill.type</p:attrName>
                                        </p:attrNameLst>
                                      </p:cBhvr>
                                      <p:to>
                                        <p:strVal val="solid"/>
                                      </p:to>
                                    </p:set>
                                    <p:set>
                                      <p:cBhvr>
                                        <p:cTn id="24"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3624FD-4DD9-06FF-CFFC-D9A53CC6B523}"/>
              </a:ext>
            </a:extLst>
          </p:cNvPr>
          <p:cNvPicPr>
            <a:picLocks noChangeAspect="1"/>
          </p:cNvPicPr>
          <p:nvPr/>
        </p:nvPicPr>
        <p:blipFill>
          <a:blip r:embed="rId2"/>
          <a:stretch>
            <a:fillRect/>
          </a:stretch>
        </p:blipFill>
        <p:spPr>
          <a:xfrm>
            <a:off x="0" y="270576"/>
            <a:ext cx="12192000" cy="6316848"/>
          </a:xfrm>
          <a:prstGeom prst="rect">
            <a:avLst/>
          </a:prstGeom>
        </p:spPr>
      </p:pic>
      <p:sp>
        <p:nvSpPr>
          <p:cNvPr id="4" name="Rectangle 3">
            <a:extLst>
              <a:ext uri="{FF2B5EF4-FFF2-40B4-BE49-F238E27FC236}">
                <a16:creationId xmlns:a16="http://schemas.microsoft.com/office/drawing/2014/main" id="{7B7F9E98-1642-A68C-0854-8676BB71E336}"/>
              </a:ext>
            </a:extLst>
          </p:cNvPr>
          <p:cNvSpPr/>
          <p:nvPr/>
        </p:nvSpPr>
        <p:spPr>
          <a:xfrm>
            <a:off x="418942" y="1651061"/>
            <a:ext cx="4402440" cy="2425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3325161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7" presetClass="emph" presetSubtype="0" fill="remove" grpId="1" nodeType="afterEffect">
                                  <p:stCondLst>
                                    <p:cond delay="0"/>
                                  </p:stCondLst>
                                  <p:childTnLst>
                                    <p:animClr clrSpc="rgb" dir="cw">
                                      <p:cBhvr override="childStyle">
                                        <p:cTn id="10" dur="250" autoRev="1" fill="remove"/>
                                        <p:tgtEl>
                                          <p:spTgt spid="4"/>
                                        </p:tgtEl>
                                        <p:attrNameLst>
                                          <p:attrName>style.color</p:attrName>
                                        </p:attrNameLst>
                                      </p:cBhvr>
                                      <p:to>
                                        <a:schemeClr val="hlink"/>
                                      </p:to>
                                    </p:animClr>
                                    <p:animClr clrSpc="rgb" dir="cw">
                                      <p:cBhvr>
                                        <p:cTn id="11" dur="250" autoRev="1" fill="remove"/>
                                        <p:tgtEl>
                                          <p:spTgt spid="4"/>
                                        </p:tgtEl>
                                        <p:attrNameLst>
                                          <p:attrName>fillcolor</p:attrName>
                                        </p:attrNameLst>
                                      </p:cBhvr>
                                      <p:to>
                                        <a:schemeClr val="hlink"/>
                                      </p:to>
                                    </p:animClr>
                                    <p:set>
                                      <p:cBhvr>
                                        <p:cTn id="12" dur="250" autoRev="1" fill="remove"/>
                                        <p:tgtEl>
                                          <p:spTgt spid="4"/>
                                        </p:tgtEl>
                                        <p:attrNameLst>
                                          <p:attrName>fill.type</p:attrName>
                                        </p:attrNameLst>
                                      </p:cBhvr>
                                      <p:to>
                                        <p:strVal val="solid"/>
                                      </p:to>
                                    </p:set>
                                    <p:set>
                                      <p:cBhvr>
                                        <p:cTn id="13"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Virtual Entities</a:t>
            </a:r>
          </a:p>
        </p:txBody>
      </p:sp>
      <p:sp>
        <p:nvSpPr>
          <p:cNvPr id="3" name="Text Placeholder 2">
            <a:extLst>
              <a:ext uri="{FF2B5EF4-FFF2-40B4-BE49-F238E27FC236}">
                <a16:creationId xmlns:a16="http://schemas.microsoft.com/office/drawing/2014/main" id="{0536CB28-BD46-95D9-7737-F46F7D2ECB24}"/>
              </a:ext>
            </a:extLst>
          </p:cNvPr>
          <p:cNvSpPr>
            <a:spLocks noGrp="1"/>
          </p:cNvSpPr>
          <p:nvPr>
            <p:ph type="body" sz="quarter" idx="10"/>
          </p:nvPr>
        </p:nvSpPr>
        <p:spPr/>
        <p:txBody>
          <a:bodyPr/>
          <a:lstStyle/>
          <a:p>
            <a:r>
              <a:rPr lang="en-US" sz="2400" dirty="0"/>
              <a:t>Virtual entities are </a:t>
            </a:r>
            <a:r>
              <a:rPr lang="en-US" sz="2400" b="1" dirty="0"/>
              <a:t>installed</a:t>
            </a:r>
            <a:r>
              <a:rPr lang="en-US" sz="2400" dirty="0"/>
              <a:t> in the environment with the Microsoft </a:t>
            </a:r>
            <a:r>
              <a:rPr lang="en-US" sz="2400" b="1" dirty="0"/>
              <a:t>Power Platform integration</a:t>
            </a:r>
            <a:r>
              <a:rPr lang="en-US" sz="2400" dirty="0"/>
              <a:t>. It will no longer be required to set up manual connections between the environments as the environments are </a:t>
            </a:r>
            <a:r>
              <a:rPr lang="en-US" sz="2400" b="1" dirty="0"/>
              <a:t>preconnected</a:t>
            </a:r>
            <a:r>
              <a:rPr lang="en-US" sz="2400" dirty="0"/>
              <a:t>.</a:t>
            </a:r>
          </a:p>
        </p:txBody>
      </p:sp>
      <p:pic>
        <p:nvPicPr>
          <p:cNvPr id="5" name="Picture 4" descr="A picture containing automaton&#10;&#10;Description automatically generated">
            <a:extLst>
              <a:ext uri="{FF2B5EF4-FFF2-40B4-BE49-F238E27FC236}">
                <a16:creationId xmlns:a16="http://schemas.microsoft.com/office/drawing/2014/main" id="{9C0833FE-D9A3-00B0-A2DB-BFE6721BE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450" y="3846909"/>
            <a:ext cx="5353050" cy="3011091"/>
          </a:xfrm>
          <a:prstGeom prst="rect">
            <a:avLst/>
          </a:prstGeom>
        </p:spPr>
      </p:pic>
    </p:spTree>
    <p:extLst>
      <p:ext uri="{BB962C8B-B14F-4D97-AF65-F5344CB8AC3E}">
        <p14:creationId xmlns:p14="http://schemas.microsoft.com/office/powerpoint/2010/main" val="244875038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D9DA92-E74A-F0C7-1064-6E6AFD7E365D}"/>
              </a:ext>
            </a:extLst>
          </p:cNvPr>
          <p:cNvPicPr>
            <a:picLocks noChangeAspect="1"/>
          </p:cNvPicPr>
          <p:nvPr/>
        </p:nvPicPr>
        <p:blipFill>
          <a:blip r:embed="rId3"/>
          <a:stretch>
            <a:fillRect/>
          </a:stretch>
        </p:blipFill>
        <p:spPr>
          <a:xfrm>
            <a:off x="0" y="0"/>
            <a:ext cx="12192001" cy="6858001"/>
          </a:xfrm>
          <a:prstGeom prst="rect">
            <a:avLst/>
          </a:prstGeom>
        </p:spPr>
      </p:pic>
      <p:sp>
        <p:nvSpPr>
          <p:cNvPr id="11" name="Oval 10">
            <a:extLst>
              <a:ext uri="{FF2B5EF4-FFF2-40B4-BE49-F238E27FC236}">
                <a16:creationId xmlns:a16="http://schemas.microsoft.com/office/drawing/2014/main" id="{26A808CB-AEC3-44B2-94C3-CB761DDBE445}"/>
              </a:ext>
            </a:extLst>
          </p:cNvPr>
          <p:cNvSpPr/>
          <p:nvPr/>
        </p:nvSpPr>
        <p:spPr>
          <a:xfrm>
            <a:off x="0" y="3489960"/>
            <a:ext cx="137160" cy="14478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 name="Oval 11">
            <a:extLst>
              <a:ext uri="{FF2B5EF4-FFF2-40B4-BE49-F238E27FC236}">
                <a16:creationId xmlns:a16="http://schemas.microsoft.com/office/drawing/2014/main" id="{C8833B0E-0EF1-A13A-72B0-BF4A35832680}"/>
              </a:ext>
            </a:extLst>
          </p:cNvPr>
          <p:cNvSpPr/>
          <p:nvPr/>
        </p:nvSpPr>
        <p:spPr>
          <a:xfrm>
            <a:off x="6545580" y="2186940"/>
            <a:ext cx="99060" cy="12954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15695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autoRev="1" fill="hold" grpId="0" nodeType="clickEffect">
                                  <p:stCondLst>
                                    <p:cond delay="0"/>
                                  </p:stCondLst>
                                  <p:childTnLst>
                                    <p:animMotion origin="layout" path="M 1.04167E-6 -0.00046 L 0.11927 0.01065 L 0.11927 -0.10046 L 0.73867 -0.09722 L 0.73867 0.10718 L 0.8263 0.10394 L 0.825 0.26621 L 0.82565 0.26158 " pathEditMode="relative" ptsTypes="AAAAAAAA">
                                      <p:cBhvr>
                                        <p:cTn id="6" dur="5000" fill="hold"/>
                                        <p:tgtEl>
                                          <p:spTgt spid="1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repeatCount="indefinite" accel="50000" decel="50000" autoRev="1" fill="hold" grpId="0" nodeType="clickEffect">
                                  <p:stCondLst>
                                    <p:cond delay="0"/>
                                  </p:stCondLst>
                                  <p:childTnLst>
                                    <p:animMotion origin="layout" path="M 0.00781 0.0007 L 0.13281 0.00718 L 0.13281 0.09282 L 0.20338 0.09282 L 0.20403 0.29491 L 0.28841 0.29491 L 0.28906 0.46065 " pathEditMode="relative" ptsTypes="AAAAAAA">
                                      <p:cBhvr>
                                        <p:cTn id="15" dur="3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Virtual Entities</a:t>
            </a:r>
          </a:p>
        </p:txBody>
      </p:sp>
      <p:sp>
        <p:nvSpPr>
          <p:cNvPr id="3" name="Text Placeholder 2">
            <a:extLst>
              <a:ext uri="{FF2B5EF4-FFF2-40B4-BE49-F238E27FC236}">
                <a16:creationId xmlns:a16="http://schemas.microsoft.com/office/drawing/2014/main" id="{0536CB28-BD46-95D9-7737-F46F7D2ECB24}"/>
              </a:ext>
            </a:extLst>
          </p:cNvPr>
          <p:cNvSpPr>
            <a:spLocks noGrp="1"/>
          </p:cNvSpPr>
          <p:nvPr>
            <p:ph type="body" sz="quarter" idx="10"/>
          </p:nvPr>
        </p:nvSpPr>
        <p:spPr/>
        <p:txBody>
          <a:bodyPr/>
          <a:lstStyle/>
          <a:p>
            <a:endParaRPr lang="en-US" dirty="0"/>
          </a:p>
        </p:txBody>
      </p:sp>
      <p:graphicFrame>
        <p:nvGraphicFramePr>
          <p:cNvPr id="4" name="Table 4">
            <a:extLst>
              <a:ext uri="{FF2B5EF4-FFF2-40B4-BE49-F238E27FC236}">
                <a16:creationId xmlns:a16="http://schemas.microsoft.com/office/drawing/2014/main" id="{8C61E392-A2AF-1E1C-FAEA-8503BEE4AB31}"/>
              </a:ext>
            </a:extLst>
          </p:cNvPr>
          <p:cNvGraphicFramePr>
            <a:graphicFrameLocks noGrp="1"/>
          </p:cNvGraphicFramePr>
          <p:nvPr>
            <p:extLst>
              <p:ext uri="{D42A27DB-BD31-4B8C-83A1-F6EECF244321}">
                <p14:modId xmlns:p14="http://schemas.microsoft.com/office/powerpoint/2010/main" val="3319186618"/>
              </p:ext>
            </p:extLst>
          </p:nvPr>
        </p:nvGraphicFramePr>
        <p:xfrm>
          <a:off x="457200" y="1096974"/>
          <a:ext cx="11277600" cy="5177037"/>
        </p:xfrm>
        <a:graphic>
          <a:graphicData uri="http://schemas.openxmlformats.org/drawingml/2006/table">
            <a:tbl>
              <a:tblPr firstRow="1" bandRow="1">
                <a:tableStyleId>{5940675A-B579-460E-94D1-54222C63F5DA}</a:tableStyleId>
              </a:tblPr>
              <a:tblGrid>
                <a:gridCol w="5638800">
                  <a:extLst>
                    <a:ext uri="{9D8B030D-6E8A-4147-A177-3AD203B41FA5}">
                      <a16:colId xmlns:a16="http://schemas.microsoft.com/office/drawing/2014/main" val="108596545"/>
                    </a:ext>
                  </a:extLst>
                </a:gridCol>
                <a:gridCol w="5638800">
                  <a:extLst>
                    <a:ext uri="{9D8B030D-6E8A-4147-A177-3AD203B41FA5}">
                      <a16:colId xmlns:a16="http://schemas.microsoft.com/office/drawing/2014/main" val="1481760982"/>
                    </a:ext>
                  </a:extLst>
                </a:gridCol>
              </a:tblGrid>
              <a:tr h="355620">
                <a:tc>
                  <a:txBody>
                    <a:bodyPr/>
                    <a:lstStyle/>
                    <a:p>
                      <a:pPr algn="l" fontAlgn="t"/>
                      <a:r>
                        <a:rPr lang="en-US" dirty="0">
                          <a:effectLst/>
                        </a:rPr>
                        <a:t>Data type in finance and operations</a:t>
                      </a:r>
                    </a:p>
                  </a:txBody>
                  <a:tcPr/>
                </a:tc>
                <a:tc>
                  <a:txBody>
                    <a:bodyPr/>
                    <a:lstStyle/>
                    <a:p>
                      <a:pPr algn="l" fontAlgn="t"/>
                      <a:r>
                        <a:rPr lang="en-US">
                          <a:effectLst/>
                        </a:rPr>
                        <a:t>Modeled data type in Dataverse</a:t>
                      </a:r>
                    </a:p>
                  </a:txBody>
                  <a:tcPr/>
                </a:tc>
                <a:extLst>
                  <a:ext uri="{0D108BD9-81ED-4DB2-BD59-A6C34878D82A}">
                    <a16:rowId xmlns:a16="http://schemas.microsoft.com/office/drawing/2014/main" val="1659883730"/>
                  </a:ext>
                </a:extLst>
              </a:tr>
              <a:tr h="1155766">
                <a:tc>
                  <a:txBody>
                    <a:bodyPr/>
                    <a:lstStyle/>
                    <a:p>
                      <a:pPr algn="l" fontAlgn="t"/>
                      <a:r>
                        <a:rPr lang="en-US" dirty="0">
                          <a:effectLst/>
                        </a:rPr>
                        <a:t>Real</a:t>
                      </a:r>
                    </a:p>
                  </a:txBody>
                  <a:tcPr/>
                </a:tc>
                <a:tc>
                  <a:txBody>
                    <a:bodyPr/>
                    <a:lstStyle/>
                    <a:p>
                      <a:pPr algn="l" fontAlgn="t"/>
                      <a:r>
                        <a:rPr lang="en-US" dirty="0">
                          <a:effectLst/>
                        </a:rPr>
                        <a:t>Decimal</a:t>
                      </a:r>
                    </a:p>
                  </a:txBody>
                  <a:tcPr/>
                </a:tc>
                <a:extLst>
                  <a:ext uri="{0D108BD9-81ED-4DB2-BD59-A6C34878D82A}">
                    <a16:rowId xmlns:a16="http://schemas.microsoft.com/office/drawing/2014/main" val="2920529142"/>
                  </a:ext>
                </a:extLst>
              </a:tr>
              <a:tr h="579615">
                <a:tc>
                  <a:txBody>
                    <a:bodyPr/>
                    <a:lstStyle/>
                    <a:p>
                      <a:pPr algn="l" fontAlgn="t"/>
                      <a:r>
                        <a:rPr lang="en-US" dirty="0">
                          <a:effectLst/>
                        </a:rPr>
                        <a:t>Long</a:t>
                      </a:r>
                    </a:p>
                  </a:txBody>
                  <a:tcPr/>
                </a:tc>
                <a:tc>
                  <a:txBody>
                    <a:bodyPr/>
                    <a:lstStyle/>
                    <a:p>
                      <a:pPr algn="l" fontAlgn="t"/>
                      <a:r>
                        <a:rPr lang="en-US">
                          <a:effectLst/>
                        </a:rPr>
                        <a:t>Decimal, where the precision equals 0 (zero)</a:t>
                      </a:r>
                    </a:p>
                  </a:txBody>
                  <a:tcPr/>
                </a:tc>
                <a:extLst>
                  <a:ext uri="{0D108BD9-81ED-4DB2-BD59-A6C34878D82A}">
                    <a16:rowId xmlns:a16="http://schemas.microsoft.com/office/drawing/2014/main" val="274645610"/>
                  </a:ext>
                </a:extLst>
              </a:tr>
              <a:tr h="355620">
                <a:tc>
                  <a:txBody>
                    <a:bodyPr/>
                    <a:lstStyle/>
                    <a:p>
                      <a:pPr algn="l" fontAlgn="t"/>
                      <a:r>
                        <a:rPr lang="en-US">
                          <a:effectLst/>
                        </a:rPr>
                        <a:t>Int</a:t>
                      </a:r>
                    </a:p>
                  </a:txBody>
                  <a:tcPr/>
                </a:tc>
                <a:tc>
                  <a:txBody>
                    <a:bodyPr/>
                    <a:lstStyle/>
                    <a:p>
                      <a:pPr algn="l" fontAlgn="t"/>
                      <a:r>
                        <a:rPr lang="en-US">
                          <a:effectLst/>
                        </a:rPr>
                        <a:t>Integer</a:t>
                      </a:r>
                    </a:p>
                  </a:txBody>
                  <a:tcPr/>
                </a:tc>
                <a:extLst>
                  <a:ext uri="{0D108BD9-81ED-4DB2-BD59-A6C34878D82A}">
                    <a16:rowId xmlns:a16="http://schemas.microsoft.com/office/drawing/2014/main" val="800983083"/>
                  </a:ext>
                </a:extLst>
              </a:tr>
              <a:tr h="622335">
                <a:tc>
                  <a:txBody>
                    <a:bodyPr/>
                    <a:lstStyle/>
                    <a:p>
                      <a:pPr algn="l" fontAlgn="t"/>
                      <a:r>
                        <a:rPr lang="en-US">
                          <a:effectLst/>
                        </a:rPr>
                        <a:t>String (non-memo), String (memo)</a:t>
                      </a:r>
                    </a:p>
                  </a:txBody>
                  <a:tcPr/>
                </a:tc>
                <a:tc>
                  <a:txBody>
                    <a:bodyPr/>
                    <a:lstStyle/>
                    <a:p>
                      <a:pPr algn="l" fontAlgn="t"/>
                      <a:r>
                        <a:rPr lang="en-US">
                          <a:effectLst/>
                        </a:rPr>
                        <a:t>String – single line of text, String – multiple lines of text</a:t>
                      </a:r>
                    </a:p>
                  </a:txBody>
                  <a:tcPr/>
                </a:tc>
                <a:extLst>
                  <a:ext uri="{0D108BD9-81ED-4DB2-BD59-A6C34878D82A}">
                    <a16:rowId xmlns:a16="http://schemas.microsoft.com/office/drawing/2014/main" val="166488947"/>
                  </a:ext>
                </a:extLst>
              </a:tr>
              <a:tr h="2070056">
                <a:tc>
                  <a:txBody>
                    <a:bodyPr/>
                    <a:lstStyle/>
                    <a:p>
                      <a:pPr algn="l" fontAlgn="t"/>
                      <a:r>
                        <a:rPr lang="en-US">
                          <a:effectLst/>
                        </a:rPr>
                        <a:t>UtcDateTime</a:t>
                      </a:r>
                    </a:p>
                  </a:txBody>
                  <a:tcPr/>
                </a:tc>
                <a:tc>
                  <a:txBody>
                    <a:bodyPr/>
                    <a:lstStyle/>
                    <a:p>
                      <a:pPr algn="l" fontAlgn="t"/>
                      <a:r>
                        <a:rPr lang="en-US" dirty="0" err="1">
                          <a:effectLst/>
                        </a:rPr>
                        <a:t>DateTime</a:t>
                      </a:r>
                      <a:r>
                        <a:rPr lang="en-US" dirty="0">
                          <a:effectLst/>
                        </a:rPr>
                        <a:t> (</a:t>
                      </a:r>
                      <a:r>
                        <a:rPr lang="en-US" dirty="0" err="1">
                          <a:effectLst/>
                        </a:rPr>
                        <a:t>DateTimeFormat.DateAndTime</a:t>
                      </a:r>
                      <a:r>
                        <a:rPr lang="en-US" dirty="0">
                          <a:effectLst/>
                        </a:rPr>
                        <a:t>, </a:t>
                      </a:r>
                      <a:r>
                        <a:rPr lang="en-US" dirty="0" err="1">
                          <a:effectLst/>
                        </a:rPr>
                        <a:t>DateTimeBehavior.TimeZoneIndependent</a:t>
                      </a:r>
                      <a:r>
                        <a:rPr lang="en-US" dirty="0">
                          <a:effectLst/>
                        </a:rPr>
                        <a:t>)</a:t>
                      </a:r>
                      <a:br>
                        <a:rPr lang="en-US" dirty="0">
                          <a:effectLst/>
                        </a:rPr>
                      </a:br>
                      <a:br>
                        <a:rPr lang="en-US" dirty="0">
                          <a:effectLst/>
                        </a:rPr>
                      </a:br>
                      <a:r>
                        <a:rPr lang="en-US" dirty="0">
                          <a:effectLst/>
                        </a:rPr>
                        <a:t>An empty date (January 1, 1900) in finance and operations is surfaced as a null value in Dataverse.</a:t>
                      </a:r>
                    </a:p>
                  </a:txBody>
                  <a:tcPr/>
                </a:tc>
                <a:extLst>
                  <a:ext uri="{0D108BD9-81ED-4DB2-BD59-A6C34878D82A}">
                    <a16:rowId xmlns:a16="http://schemas.microsoft.com/office/drawing/2014/main" val="696570066"/>
                  </a:ext>
                </a:extLst>
              </a:tr>
            </a:tbl>
          </a:graphicData>
        </a:graphic>
      </p:graphicFrame>
    </p:spTree>
    <p:extLst>
      <p:ext uri="{BB962C8B-B14F-4D97-AF65-F5344CB8AC3E}">
        <p14:creationId xmlns:p14="http://schemas.microsoft.com/office/powerpoint/2010/main" val="162332174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Virtual Entities</a:t>
            </a:r>
          </a:p>
        </p:txBody>
      </p:sp>
      <p:sp>
        <p:nvSpPr>
          <p:cNvPr id="3" name="Text Placeholder 2">
            <a:extLst>
              <a:ext uri="{FF2B5EF4-FFF2-40B4-BE49-F238E27FC236}">
                <a16:creationId xmlns:a16="http://schemas.microsoft.com/office/drawing/2014/main" id="{0536CB28-BD46-95D9-7737-F46F7D2ECB24}"/>
              </a:ext>
            </a:extLst>
          </p:cNvPr>
          <p:cNvSpPr>
            <a:spLocks noGrp="1"/>
          </p:cNvSpPr>
          <p:nvPr>
            <p:ph type="body" sz="quarter" idx="10"/>
          </p:nvPr>
        </p:nvSpPr>
        <p:spPr/>
        <p:txBody>
          <a:bodyPr/>
          <a:lstStyle/>
          <a:p>
            <a:endParaRPr lang="en-US" dirty="0"/>
          </a:p>
        </p:txBody>
      </p:sp>
      <p:graphicFrame>
        <p:nvGraphicFramePr>
          <p:cNvPr id="5" name="Table 5">
            <a:extLst>
              <a:ext uri="{FF2B5EF4-FFF2-40B4-BE49-F238E27FC236}">
                <a16:creationId xmlns:a16="http://schemas.microsoft.com/office/drawing/2014/main" id="{A86D074A-E6A7-5056-FBC2-81F0D409406F}"/>
              </a:ext>
            </a:extLst>
          </p:cNvPr>
          <p:cNvGraphicFramePr>
            <a:graphicFrameLocks noGrp="1"/>
          </p:cNvGraphicFramePr>
          <p:nvPr>
            <p:extLst>
              <p:ext uri="{D42A27DB-BD31-4B8C-83A1-F6EECF244321}">
                <p14:modId xmlns:p14="http://schemas.microsoft.com/office/powerpoint/2010/main" val="4116209942"/>
              </p:ext>
            </p:extLst>
          </p:nvPr>
        </p:nvGraphicFramePr>
        <p:xfrm>
          <a:off x="457199" y="1096974"/>
          <a:ext cx="11277600" cy="5207864"/>
        </p:xfrm>
        <a:graphic>
          <a:graphicData uri="http://schemas.openxmlformats.org/drawingml/2006/table">
            <a:tbl>
              <a:tblPr firstRow="1" bandRow="1">
                <a:tableStyleId>{5940675A-B579-460E-94D1-54222C63F5DA}</a:tableStyleId>
              </a:tblPr>
              <a:tblGrid>
                <a:gridCol w="5638800">
                  <a:extLst>
                    <a:ext uri="{9D8B030D-6E8A-4147-A177-3AD203B41FA5}">
                      <a16:colId xmlns:a16="http://schemas.microsoft.com/office/drawing/2014/main" val="2601379789"/>
                    </a:ext>
                  </a:extLst>
                </a:gridCol>
                <a:gridCol w="5638800">
                  <a:extLst>
                    <a:ext uri="{9D8B030D-6E8A-4147-A177-3AD203B41FA5}">
                      <a16:colId xmlns:a16="http://schemas.microsoft.com/office/drawing/2014/main" val="3301754808"/>
                    </a:ext>
                  </a:extLst>
                </a:gridCol>
              </a:tblGrid>
              <a:tr h="1668510">
                <a:tc>
                  <a:txBody>
                    <a:bodyPr/>
                    <a:lstStyle/>
                    <a:p>
                      <a:pPr algn="l" fontAlgn="t"/>
                      <a:r>
                        <a:rPr lang="en-US" dirty="0">
                          <a:effectLst/>
                        </a:rPr>
                        <a:t>Date</a:t>
                      </a:r>
                    </a:p>
                  </a:txBody>
                  <a:tcPr/>
                </a:tc>
                <a:tc>
                  <a:txBody>
                    <a:bodyPr/>
                    <a:lstStyle/>
                    <a:p>
                      <a:pPr algn="l" fontAlgn="t"/>
                      <a:r>
                        <a:rPr lang="en-US">
                          <a:effectLst/>
                        </a:rPr>
                        <a:t>DateTime - (DateTimeFormat.DateOnly, DateTimeBehavior.TimeZoneIndependent)</a:t>
                      </a:r>
                      <a:br>
                        <a:rPr lang="en-US">
                          <a:effectLst/>
                        </a:rPr>
                      </a:br>
                      <a:br>
                        <a:rPr lang="en-US">
                          <a:effectLst/>
                        </a:rPr>
                      </a:br>
                      <a:r>
                        <a:rPr lang="en-US">
                          <a:effectLst/>
                        </a:rPr>
                        <a:t>An empty date (January 1, 1900) in finance and operations is surfaced as an empty value in Dataverse.</a:t>
                      </a:r>
                    </a:p>
                  </a:txBody>
                  <a:tcPr/>
                </a:tc>
                <a:extLst>
                  <a:ext uri="{0D108BD9-81ED-4DB2-BD59-A6C34878D82A}">
                    <a16:rowId xmlns:a16="http://schemas.microsoft.com/office/drawing/2014/main" val="775448090"/>
                  </a:ext>
                </a:extLst>
              </a:tr>
              <a:tr h="3470504">
                <a:tc>
                  <a:txBody>
                    <a:bodyPr/>
                    <a:lstStyle/>
                    <a:p>
                      <a:pPr algn="l" fontAlgn="t"/>
                      <a:r>
                        <a:rPr lang="en-US">
                          <a:effectLst/>
                        </a:rPr>
                        <a:t>Enum</a:t>
                      </a:r>
                    </a:p>
                  </a:txBody>
                  <a:tcPr/>
                </a:tc>
                <a:tc>
                  <a:txBody>
                    <a:bodyPr/>
                    <a:lstStyle/>
                    <a:p>
                      <a:pPr algn="l" fontAlgn="t"/>
                      <a:r>
                        <a:rPr lang="en-US" dirty="0">
                          <a:effectLst/>
                        </a:rPr>
                        <a:t>Picklist</a:t>
                      </a:r>
                      <a:br>
                        <a:rPr lang="en-US" dirty="0">
                          <a:effectLst/>
                        </a:rPr>
                      </a:br>
                      <a:br>
                        <a:rPr lang="en-US" dirty="0">
                          <a:effectLst/>
                        </a:rPr>
                      </a:br>
                      <a:r>
                        <a:rPr lang="en-US" dirty="0">
                          <a:effectLst/>
                        </a:rPr>
                        <a:t>Finance and operations enumerations (</a:t>
                      </a:r>
                      <a:r>
                        <a:rPr lang="en-US" dirty="0" err="1">
                          <a:effectLst/>
                        </a:rPr>
                        <a:t>enums</a:t>
                      </a:r>
                      <a:r>
                        <a:rPr lang="en-US" dirty="0">
                          <a:effectLst/>
                        </a:rPr>
                        <a:t>) are generated as global </a:t>
                      </a:r>
                      <a:r>
                        <a:rPr lang="en-US" dirty="0" err="1">
                          <a:effectLst/>
                        </a:rPr>
                        <a:t>OptionSets</a:t>
                      </a:r>
                      <a:r>
                        <a:rPr lang="en-US" dirty="0">
                          <a:effectLst/>
                        </a:rPr>
                        <a:t> in Dataverse. Matching between the systems is done by using the </a:t>
                      </a:r>
                      <a:r>
                        <a:rPr lang="en-US" b="1" dirty="0">
                          <a:effectLst/>
                        </a:rPr>
                        <a:t>External Name</a:t>
                      </a:r>
                      <a:r>
                        <a:rPr lang="en-US" dirty="0">
                          <a:effectLst/>
                        </a:rPr>
                        <a:t> property of values. Enum integer values in Dataverse aren't guaranteed to be stable between the systems. Therefore, you should not rely on them, especially in the case of extensible </a:t>
                      </a:r>
                      <a:r>
                        <a:rPr lang="en-US" dirty="0" err="1">
                          <a:effectLst/>
                        </a:rPr>
                        <a:t>enums</a:t>
                      </a:r>
                      <a:r>
                        <a:rPr lang="en-US" dirty="0">
                          <a:effectLst/>
                        </a:rPr>
                        <a:t>, because these </a:t>
                      </a:r>
                      <a:r>
                        <a:rPr lang="en-US" dirty="0" err="1">
                          <a:effectLst/>
                        </a:rPr>
                        <a:t>enums</a:t>
                      </a:r>
                      <a:r>
                        <a:rPr lang="en-US" dirty="0">
                          <a:effectLst/>
                        </a:rPr>
                        <a:t> don't have a stable ID either. </a:t>
                      </a:r>
                      <a:r>
                        <a:rPr lang="en-US" dirty="0" err="1">
                          <a:effectLst/>
                        </a:rPr>
                        <a:t>OptionSet</a:t>
                      </a:r>
                      <a:r>
                        <a:rPr lang="en-US" dirty="0">
                          <a:effectLst/>
                        </a:rPr>
                        <a:t> metadata is updated when an entity that uses the </a:t>
                      </a:r>
                      <a:r>
                        <a:rPr lang="en-US" dirty="0" err="1">
                          <a:effectLst/>
                        </a:rPr>
                        <a:t>OptionSet</a:t>
                      </a:r>
                      <a:r>
                        <a:rPr lang="en-US" dirty="0">
                          <a:effectLst/>
                        </a:rPr>
                        <a:t> is updated.</a:t>
                      </a:r>
                    </a:p>
                  </a:txBody>
                  <a:tcPr/>
                </a:tc>
                <a:extLst>
                  <a:ext uri="{0D108BD9-81ED-4DB2-BD59-A6C34878D82A}">
                    <a16:rowId xmlns:a16="http://schemas.microsoft.com/office/drawing/2014/main" val="1441097197"/>
                  </a:ext>
                </a:extLst>
              </a:tr>
            </a:tbl>
          </a:graphicData>
        </a:graphic>
      </p:graphicFrame>
    </p:spTree>
    <p:extLst>
      <p:ext uri="{BB962C8B-B14F-4D97-AF65-F5344CB8AC3E}">
        <p14:creationId xmlns:p14="http://schemas.microsoft.com/office/powerpoint/2010/main" val="354808203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9C8236-9459-E007-8B7E-AAB7AABBDAB9}"/>
              </a:ext>
            </a:extLst>
          </p:cNvPr>
          <p:cNvSpPr>
            <a:spLocks noGrp="1"/>
          </p:cNvSpPr>
          <p:nvPr>
            <p:ph type="body" sz="quarter" idx="10"/>
          </p:nvPr>
        </p:nvSpPr>
        <p:spPr/>
        <p:txBody>
          <a:bodyPr/>
          <a:lstStyle/>
          <a:p>
            <a:r>
              <a:rPr lang="en-US" dirty="0"/>
              <a:t>What is the Power Platform Integration?</a:t>
            </a:r>
          </a:p>
          <a:p>
            <a:r>
              <a:rPr lang="en-US" dirty="0"/>
              <a:t>Environments</a:t>
            </a:r>
          </a:p>
          <a:p>
            <a:r>
              <a:rPr lang="en-US" dirty="0"/>
              <a:t>Dual Write</a:t>
            </a:r>
          </a:p>
          <a:p>
            <a:r>
              <a:rPr lang="en-US" dirty="0"/>
              <a:t>Virtual Entities</a:t>
            </a:r>
          </a:p>
          <a:p>
            <a:r>
              <a:rPr lang="en-US" dirty="0"/>
              <a:t>Authentication &amp; Authorization</a:t>
            </a:r>
          </a:p>
          <a:p>
            <a:r>
              <a:rPr lang="en-US" dirty="0"/>
              <a:t>F&amp;O Business Events in Dataverse</a:t>
            </a:r>
          </a:p>
          <a:p>
            <a:r>
              <a:rPr lang="en-US" dirty="0"/>
              <a:t>F&amp;O CUD Events in Dataverse</a:t>
            </a:r>
          </a:p>
          <a:p>
            <a:r>
              <a:rPr lang="en-US" dirty="0"/>
              <a:t>LCS Add-Ins and Power Platform Add-ons</a:t>
            </a:r>
          </a:p>
          <a:p>
            <a:endParaRPr lang="en-US" dirty="0"/>
          </a:p>
        </p:txBody>
      </p:sp>
    </p:spTree>
    <p:extLst>
      <p:ext uri="{BB962C8B-B14F-4D97-AF65-F5344CB8AC3E}">
        <p14:creationId xmlns:p14="http://schemas.microsoft.com/office/powerpoint/2010/main" val="423087718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Enviornment lifecycle considerations</a:t>
            </a:r>
          </a:p>
        </p:txBody>
      </p:sp>
      <p:sp>
        <p:nvSpPr>
          <p:cNvPr id="3" name="Text Placeholder 2">
            <a:extLst>
              <a:ext uri="{FF2B5EF4-FFF2-40B4-BE49-F238E27FC236}">
                <a16:creationId xmlns:a16="http://schemas.microsoft.com/office/drawing/2014/main" id="{0536CB28-BD46-95D9-7737-F46F7D2ECB24}"/>
              </a:ext>
            </a:extLst>
          </p:cNvPr>
          <p:cNvSpPr>
            <a:spLocks noGrp="1"/>
          </p:cNvSpPr>
          <p:nvPr>
            <p:ph type="body" sz="quarter" idx="10"/>
          </p:nvPr>
        </p:nvSpPr>
        <p:spPr/>
        <p:txBody>
          <a:bodyPr/>
          <a:lstStyle/>
          <a:p>
            <a:r>
              <a:rPr lang="en-US" sz="2800" dirty="0"/>
              <a:t>F&amp;O environments have one to one relationship with power platform environment.</a:t>
            </a:r>
          </a:p>
          <a:p>
            <a:r>
              <a:rPr lang="en-US" sz="2800" dirty="0"/>
              <a:t>In (distant?) Future all environments can be managed from PPAC.</a:t>
            </a:r>
          </a:p>
          <a:p>
            <a:r>
              <a:rPr lang="en-US" sz="2800" dirty="0"/>
              <a:t>LCS will be sunset in the next 5 years </a:t>
            </a:r>
          </a:p>
          <a:p>
            <a:pPr marL="0" indent="0">
              <a:buNone/>
            </a:pPr>
            <a:r>
              <a:rPr lang="en-US" sz="2800" dirty="0"/>
              <a:t>(probably)</a:t>
            </a:r>
          </a:p>
        </p:txBody>
      </p:sp>
      <p:pic>
        <p:nvPicPr>
          <p:cNvPr id="5" name="Picture 4" descr="A picture containing toy, LEGO&#10;&#10;Description automatically generated">
            <a:extLst>
              <a:ext uri="{FF2B5EF4-FFF2-40B4-BE49-F238E27FC236}">
                <a16:creationId xmlns:a16="http://schemas.microsoft.com/office/drawing/2014/main" id="{8BF0ADDC-32CA-0700-8407-9A94708BD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079" y="3225800"/>
            <a:ext cx="3632200" cy="3632200"/>
          </a:xfrm>
          <a:prstGeom prst="rect">
            <a:avLst/>
          </a:prstGeom>
        </p:spPr>
      </p:pic>
    </p:spTree>
    <p:extLst>
      <p:ext uri="{BB962C8B-B14F-4D97-AF65-F5344CB8AC3E}">
        <p14:creationId xmlns:p14="http://schemas.microsoft.com/office/powerpoint/2010/main" val="422291037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1DE07-7D53-043E-EACA-D4EE9061E647}"/>
              </a:ext>
            </a:extLst>
          </p:cNvPr>
          <p:cNvSpPr>
            <a:spLocks noGrp="1"/>
          </p:cNvSpPr>
          <p:nvPr>
            <p:ph type="body" sz="quarter" idx="12"/>
          </p:nvPr>
        </p:nvSpPr>
        <p:spPr/>
        <p:txBody>
          <a:bodyPr/>
          <a:lstStyle/>
          <a:p>
            <a:r>
              <a:rPr lang="en-US"/>
              <a:t>Enviornment lifecycle considerations</a:t>
            </a:r>
          </a:p>
        </p:txBody>
      </p:sp>
      <p:sp>
        <p:nvSpPr>
          <p:cNvPr id="3" name="Text Placeholder 2">
            <a:extLst>
              <a:ext uri="{FF2B5EF4-FFF2-40B4-BE49-F238E27FC236}">
                <a16:creationId xmlns:a16="http://schemas.microsoft.com/office/drawing/2014/main" id="{0536CB28-BD46-95D9-7737-F46F7D2ECB24}"/>
              </a:ext>
            </a:extLst>
          </p:cNvPr>
          <p:cNvSpPr>
            <a:spLocks noGrp="1"/>
          </p:cNvSpPr>
          <p:nvPr>
            <p:ph type="body" sz="quarter" idx="10"/>
          </p:nvPr>
        </p:nvSpPr>
        <p:spPr/>
        <p:txBody>
          <a:bodyPr/>
          <a:lstStyle/>
          <a:p>
            <a:r>
              <a:rPr lang="en-US"/>
              <a:t>Example of F&amp;O enviornment in PPAC</a:t>
            </a:r>
          </a:p>
        </p:txBody>
      </p:sp>
      <p:pic>
        <p:nvPicPr>
          <p:cNvPr id="5" name="Picture 4">
            <a:extLst>
              <a:ext uri="{FF2B5EF4-FFF2-40B4-BE49-F238E27FC236}">
                <a16:creationId xmlns:a16="http://schemas.microsoft.com/office/drawing/2014/main" id="{CCABA4D9-EE95-FBD2-AD48-65311139D9AC}"/>
              </a:ext>
            </a:extLst>
          </p:cNvPr>
          <p:cNvPicPr>
            <a:picLocks noChangeAspect="1"/>
          </p:cNvPicPr>
          <p:nvPr/>
        </p:nvPicPr>
        <p:blipFill>
          <a:blip r:embed="rId3"/>
          <a:stretch>
            <a:fillRect/>
          </a:stretch>
        </p:blipFill>
        <p:spPr>
          <a:xfrm>
            <a:off x="1828250" y="1558959"/>
            <a:ext cx="8535500" cy="4597277"/>
          </a:xfrm>
          <a:prstGeom prst="rect">
            <a:avLst/>
          </a:prstGeom>
        </p:spPr>
      </p:pic>
    </p:spTree>
    <p:extLst>
      <p:ext uri="{BB962C8B-B14F-4D97-AF65-F5344CB8AC3E}">
        <p14:creationId xmlns:p14="http://schemas.microsoft.com/office/powerpoint/2010/main" val="169353439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F58BA3-9AB4-BE13-4511-25729BCA22D2}"/>
              </a:ext>
            </a:extLst>
          </p:cNvPr>
          <p:cNvSpPr>
            <a:spLocks noGrp="1"/>
          </p:cNvSpPr>
          <p:nvPr>
            <p:ph type="body" sz="quarter" idx="12"/>
          </p:nvPr>
        </p:nvSpPr>
        <p:spPr/>
        <p:txBody>
          <a:bodyPr/>
          <a:lstStyle/>
          <a:p>
            <a:r>
              <a:rPr lang="en-US"/>
              <a:t>Authentication and Authorization</a:t>
            </a:r>
          </a:p>
        </p:txBody>
      </p:sp>
      <p:sp>
        <p:nvSpPr>
          <p:cNvPr id="3" name="Text Placeholder 2">
            <a:extLst>
              <a:ext uri="{FF2B5EF4-FFF2-40B4-BE49-F238E27FC236}">
                <a16:creationId xmlns:a16="http://schemas.microsoft.com/office/drawing/2014/main" id="{55CCF9E0-5362-7786-13DE-D5DEB883A850}"/>
              </a:ext>
            </a:extLst>
          </p:cNvPr>
          <p:cNvSpPr>
            <a:spLocks noGrp="1"/>
          </p:cNvSpPr>
          <p:nvPr>
            <p:ph type="body" sz="quarter" idx="10"/>
          </p:nvPr>
        </p:nvSpPr>
        <p:spPr/>
        <p:txBody>
          <a:bodyPr/>
          <a:lstStyle/>
          <a:p>
            <a:r>
              <a:rPr lang="en-US" sz="2400" dirty="0"/>
              <a:t>Starting in a preview with version 10.0.20, and generally available with version 10.0.22, Finance and Operations users who use virtual entities will no longer be required to be manually added or managed in Dataverse. When Microsoft Power Platform integration is enabled, </a:t>
            </a:r>
            <a:r>
              <a:rPr lang="en-US" sz="2400" b="1" dirty="0"/>
              <a:t>Finance and Operations users will be automatically added to Dataverse</a:t>
            </a:r>
            <a:r>
              <a:rPr lang="en-US" sz="2400" dirty="0"/>
              <a:t> just in time when users access virtual entities from Power Apps. This functionality can be used by enabling flight </a:t>
            </a:r>
            <a:r>
              <a:rPr lang="en-US" sz="2400" dirty="0" err="1"/>
              <a:t>BusinessEventsCDSIntegration</a:t>
            </a:r>
            <a:r>
              <a:rPr lang="en-US" sz="2400" dirty="0"/>
              <a:t> in Finance and Operations apps.</a:t>
            </a:r>
          </a:p>
        </p:txBody>
      </p:sp>
    </p:spTree>
    <p:extLst>
      <p:ext uri="{BB962C8B-B14F-4D97-AF65-F5344CB8AC3E}">
        <p14:creationId xmlns:p14="http://schemas.microsoft.com/office/powerpoint/2010/main" val="211310077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1791BA-ADB9-3AA7-A0B1-A07C5FDCF036}"/>
              </a:ext>
            </a:extLst>
          </p:cNvPr>
          <p:cNvSpPr>
            <a:spLocks noGrp="1"/>
          </p:cNvSpPr>
          <p:nvPr>
            <p:ph type="body" sz="quarter" idx="12"/>
          </p:nvPr>
        </p:nvSpPr>
        <p:spPr>
          <a:xfrm>
            <a:off x="741364" y="164813"/>
            <a:ext cx="8750980" cy="584775"/>
          </a:xfrm>
        </p:spPr>
        <p:txBody>
          <a:bodyPr/>
          <a:lstStyle/>
          <a:p>
            <a:r>
              <a:rPr lang="en-US" dirty="0"/>
              <a:t>Data Events in Dataverse</a:t>
            </a:r>
          </a:p>
        </p:txBody>
      </p:sp>
      <p:sp>
        <p:nvSpPr>
          <p:cNvPr id="3" name="Text Placeholder 2">
            <a:extLst>
              <a:ext uri="{FF2B5EF4-FFF2-40B4-BE49-F238E27FC236}">
                <a16:creationId xmlns:a16="http://schemas.microsoft.com/office/drawing/2014/main" id="{624E0105-6E0F-F2EA-0075-1A1991F39F79}"/>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04F62947-AD65-EA2C-958F-CAFD635F01B1}"/>
              </a:ext>
            </a:extLst>
          </p:cNvPr>
          <p:cNvPicPr>
            <a:picLocks noChangeAspect="1"/>
          </p:cNvPicPr>
          <p:nvPr/>
        </p:nvPicPr>
        <p:blipFill>
          <a:blip r:embed="rId2"/>
          <a:stretch>
            <a:fillRect/>
          </a:stretch>
        </p:blipFill>
        <p:spPr>
          <a:xfrm>
            <a:off x="986581" y="950989"/>
            <a:ext cx="10319594" cy="5346728"/>
          </a:xfrm>
          <a:prstGeom prst="rect">
            <a:avLst/>
          </a:prstGeom>
        </p:spPr>
      </p:pic>
      <p:sp>
        <p:nvSpPr>
          <p:cNvPr id="5" name="Arrow: Right 4">
            <a:extLst>
              <a:ext uri="{FF2B5EF4-FFF2-40B4-BE49-F238E27FC236}">
                <a16:creationId xmlns:a16="http://schemas.microsoft.com/office/drawing/2014/main" id="{DD9C2A78-9DC2-A0C7-171E-F8E489DAFE41}"/>
              </a:ext>
            </a:extLst>
          </p:cNvPr>
          <p:cNvSpPr/>
          <p:nvPr/>
        </p:nvSpPr>
        <p:spPr>
          <a:xfrm>
            <a:off x="5485259" y="3588726"/>
            <a:ext cx="934136" cy="328921"/>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36226126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AA05D5-275B-87C9-2542-5A8F6D8806DC}"/>
              </a:ext>
            </a:extLst>
          </p:cNvPr>
          <p:cNvSpPr>
            <a:spLocks noGrp="1"/>
          </p:cNvSpPr>
          <p:nvPr>
            <p:ph type="body" sz="quarter" idx="12"/>
          </p:nvPr>
        </p:nvSpPr>
        <p:spPr>
          <a:xfrm>
            <a:off x="741364" y="164813"/>
            <a:ext cx="8750980" cy="584775"/>
          </a:xfrm>
        </p:spPr>
        <p:txBody>
          <a:bodyPr/>
          <a:lstStyle/>
          <a:p>
            <a:r>
              <a:rPr lang="en-US"/>
              <a:t>What is a data event?</a:t>
            </a:r>
          </a:p>
        </p:txBody>
      </p:sp>
      <p:sp>
        <p:nvSpPr>
          <p:cNvPr id="3" name="Text Placeholder 2">
            <a:extLst>
              <a:ext uri="{FF2B5EF4-FFF2-40B4-BE49-F238E27FC236}">
                <a16:creationId xmlns:a16="http://schemas.microsoft.com/office/drawing/2014/main" id="{10C3B593-560F-34C8-FC75-DEC25AC07709}"/>
              </a:ext>
            </a:extLst>
          </p:cNvPr>
          <p:cNvSpPr>
            <a:spLocks noGrp="1"/>
          </p:cNvSpPr>
          <p:nvPr>
            <p:ph type="body" sz="quarter" idx="10"/>
          </p:nvPr>
        </p:nvSpPr>
        <p:spPr/>
        <p:txBody>
          <a:bodyPr/>
          <a:lstStyle/>
          <a:p>
            <a:r>
              <a:rPr lang="en-US"/>
              <a:t>Any Create (C), Update (U), or Delete (D) on a data </a:t>
            </a:r>
            <a:r>
              <a:rPr lang="en-US" i="1"/>
              <a:t>entity</a:t>
            </a:r>
            <a:r>
              <a:rPr lang="en-US"/>
              <a:t> they has OData enabled</a:t>
            </a:r>
          </a:p>
          <a:p>
            <a:r>
              <a:rPr lang="en-US" err="1"/>
              <a:t>Ie</a:t>
            </a:r>
            <a:r>
              <a:rPr lang="en-US"/>
              <a:t>; if the Create event is enabled on PO Headers V2, an event </a:t>
            </a:r>
            <a:r>
              <a:rPr lang="en-US" i="1"/>
              <a:t>notification</a:t>
            </a:r>
            <a:r>
              <a:rPr lang="en-US"/>
              <a:t> is emitted every time that a new purchase order is created in the database</a:t>
            </a:r>
          </a:p>
          <a:p>
            <a:r>
              <a:rPr lang="en-US"/>
              <a:t>Notice…..</a:t>
            </a:r>
          </a:p>
          <a:p>
            <a:r>
              <a:rPr lang="en-US"/>
              <a:t>Data Entity, not table – plan ahead</a:t>
            </a:r>
          </a:p>
          <a:p>
            <a:r>
              <a:rPr lang="en-US"/>
              <a:t>Notification is emitted</a:t>
            </a:r>
          </a:p>
          <a:p>
            <a:r>
              <a:rPr lang="en-US"/>
              <a:t>Can only use Data events in environments where the Power Platform is enabled (using LCS)</a:t>
            </a:r>
          </a:p>
          <a:p>
            <a:endParaRPr lang="en-US"/>
          </a:p>
          <a:p>
            <a:endParaRPr lang="en-US"/>
          </a:p>
        </p:txBody>
      </p:sp>
    </p:spTree>
    <p:extLst>
      <p:ext uri="{BB962C8B-B14F-4D97-AF65-F5344CB8AC3E}">
        <p14:creationId xmlns:p14="http://schemas.microsoft.com/office/powerpoint/2010/main" val="56779032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8ECA3-D17F-BFAC-1B64-0223BE7DC085}"/>
              </a:ext>
            </a:extLst>
          </p:cNvPr>
          <p:cNvSpPr>
            <a:spLocks noGrp="1"/>
          </p:cNvSpPr>
          <p:nvPr>
            <p:ph type="body" sz="quarter" idx="12"/>
          </p:nvPr>
        </p:nvSpPr>
        <p:spPr>
          <a:xfrm>
            <a:off x="741364" y="164813"/>
            <a:ext cx="8750980" cy="584775"/>
          </a:xfrm>
        </p:spPr>
        <p:txBody>
          <a:bodyPr/>
          <a:lstStyle/>
          <a:p>
            <a:r>
              <a:rPr lang="en-US"/>
              <a:t>Catalog and what’s included</a:t>
            </a:r>
          </a:p>
        </p:txBody>
      </p:sp>
      <p:sp>
        <p:nvSpPr>
          <p:cNvPr id="3" name="Text Placeholder 2">
            <a:extLst>
              <a:ext uri="{FF2B5EF4-FFF2-40B4-BE49-F238E27FC236}">
                <a16:creationId xmlns:a16="http://schemas.microsoft.com/office/drawing/2014/main" id="{FBBC5D31-7F11-6A7E-FAFB-92756B01CE7D}"/>
              </a:ext>
            </a:extLst>
          </p:cNvPr>
          <p:cNvSpPr>
            <a:spLocks noGrp="1"/>
          </p:cNvSpPr>
          <p:nvPr>
            <p:ph type="body" sz="quarter" idx="10"/>
          </p:nvPr>
        </p:nvSpPr>
        <p:spPr/>
        <p:txBody>
          <a:bodyPr/>
          <a:lstStyle/>
          <a:p>
            <a:r>
              <a:rPr lang="en-US"/>
              <a:t>All Standard entities with OData enabled</a:t>
            </a:r>
          </a:p>
          <a:p>
            <a:r>
              <a:rPr lang="en-US"/>
              <a:t>Plus, all custom entities with OData enabled</a:t>
            </a:r>
          </a:p>
        </p:txBody>
      </p:sp>
      <p:pic>
        <p:nvPicPr>
          <p:cNvPr id="6" name="Picture 5">
            <a:extLst>
              <a:ext uri="{FF2B5EF4-FFF2-40B4-BE49-F238E27FC236}">
                <a16:creationId xmlns:a16="http://schemas.microsoft.com/office/drawing/2014/main" id="{5DD44FF1-D3A6-B14D-448E-6F9D5C573C35}"/>
              </a:ext>
            </a:extLst>
          </p:cNvPr>
          <p:cNvPicPr>
            <a:picLocks noChangeAspect="1"/>
          </p:cNvPicPr>
          <p:nvPr/>
        </p:nvPicPr>
        <p:blipFill>
          <a:blip r:embed="rId2"/>
          <a:stretch>
            <a:fillRect/>
          </a:stretch>
        </p:blipFill>
        <p:spPr>
          <a:xfrm>
            <a:off x="0" y="2246427"/>
            <a:ext cx="12192000" cy="6540906"/>
          </a:xfrm>
          <a:prstGeom prst="rect">
            <a:avLst/>
          </a:prstGeom>
        </p:spPr>
      </p:pic>
    </p:spTree>
    <p:extLst>
      <p:ext uri="{BB962C8B-B14F-4D97-AF65-F5344CB8AC3E}">
        <p14:creationId xmlns:p14="http://schemas.microsoft.com/office/powerpoint/2010/main" val="3285415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51DBB-6386-10DA-C267-700A5433F207}"/>
              </a:ext>
            </a:extLst>
          </p:cNvPr>
          <p:cNvSpPr>
            <a:spLocks noGrp="1"/>
          </p:cNvSpPr>
          <p:nvPr>
            <p:ph type="body" sz="quarter" idx="12"/>
          </p:nvPr>
        </p:nvSpPr>
        <p:spPr/>
        <p:txBody>
          <a:bodyPr/>
          <a:lstStyle/>
          <a:p>
            <a:r>
              <a:rPr lang="en-US" dirty="0"/>
              <a:t>Business Events</a:t>
            </a:r>
          </a:p>
        </p:txBody>
      </p:sp>
      <p:sp>
        <p:nvSpPr>
          <p:cNvPr id="3" name="Text Placeholder 2">
            <a:extLst>
              <a:ext uri="{FF2B5EF4-FFF2-40B4-BE49-F238E27FC236}">
                <a16:creationId xmlns:a16="http://schemas.microsoft.com/office/drawing/2014/main" id="{F5393634-90E7-E2B6-016B-4A0D96DBB5E4}"/>
              </a:ext>
            </a:extLst>
          </p:cNvPr>
          <p:cNvSpPr>
            <a:spLocks noGrp="1"/>
          </p:cNvSpPr>
          <p:nvPr>
            <p:ph type="body" sz="quarter" idx="10"/>
          </p:nvPr>
        </p:nvSpPr>
        <p:spPr/>
        <p:txBody>
          <a:bodyPr/>
          <a:lstStyle/>
          <a:p>
            <a:r>
              <a:rPr lang="en-US" dirty="0"/>
              <a:t>Also available as “actions” in Dataverse</a:t>
            </a:r>
          </a:p>
          <a:p>
            <a:r>
              <a:rPr lang="en-US" dirty="0"/>
              <a:t>Similar to Data Events in Dataverse</a:t>
            </a:r>
          </a:p>
          <a:p>
            <a:endParaRPr lang="en-US" dirty="0"/>
          </a:p>
        </p:txBody>
      </p:sp>
      <p:pic>
        <p:nvPicPr>
          <p:cNvPr id="4" name="Picture 3">
            <a:extLst>
              <a:ext uri="{FF2B5EF4-FFF2-40B4-BE49-F238E27FC236}">
                <a16:creationId xmlns:a16="http://schemas.microsoft.com/office/drawing/2014/main" id="{063957B5-4F72-D6D0-D5EA-6FD19E88F6D8}"/>
              </a:ext>
            </a:extLst>
          </p:cNvPr>
          <p:cNvPicPr>
            <a:picLocks noChangeAspect="1"/>
          </p:cNvPicPr>
          <p:nvPr/>
        </p:nvPicPr>
        <p:blipFill>
          <a:blip r:embed="rId2"/>
          <a:stretch>
            <a:fillRect/>
          </a:stretch>
        </p:blipFill>
        <p:spPr>
          <a:xfrm>
            <a:off x="3525528" y="1937442"/>
            <a:ext cx="4964359" cy="4390943"/>
          </a:xfrm>
          <a:prstGeom prst="rect">
            <a:avLst/>
          </a:prstGeom>
        </p:spPr>
      </p:pic>
    </p:spTree>
    <p:extLst>
      <p:ext uri="{BB962C8B-B14F-4D97-AF65-F5344CB8AC3E}">
        <p14:creationId xmlns:p14="http://schemas.microsoft.com/office/powerpoint/2010/main" val="126998246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57B5-4F72-D6D0-D5EA-6FD19E88F6D8}"/>
              </a:ext>
            </a:extLst>
          </p:cNvPr>
          <p:cNvPicPr>
            <a:picLocks noChangeAspect="1"/>
          </p:cNvPicPr>
          <p:nvPr/>
        </p:nvPicPr>
        <p:blipFill>
          <a:blip r:embed="rId2"/>
          <a:stretch>
            <a:fillRect/>
          </a:stretch>
        </p:blipFill>
        <p:spPr>
          <a:xfrm>
            <a:off x="2510647" y="257779"/>
            <a:ext cx="7170705" cy="6342442"/>
          </a:xfrm>
          <a:prstGeom prst="rect">
            <a:avLst/>
          </a:prstGeom>
        </p:spPr>
      </p:pic>
      <p:sp>
        <p:nvSpPr>
          <p:cNvPr id="5" name="Arrow: Left 4">
            <a:extLst>
              <a:ext uri="{FF2B5EF4-FFF2-40B4-BE49-F238E27FC236}">
                <a16:creationId xmlns:a16="http://schemas.microsoft.com/office/drawing/2014/main" id="{0959C0EB-FEBC-09C9-3A05-F5DE19AEAEEE}"/>
              </a:ext>
            </a:extLst>
          </p:cNvPr>
          <p:cNvSpPr/>
          <p:nvPr/>
        </p:nvSpPr>
        <p:spPr>
          <a:xfrm>
            <a:off x="9330419" y="2328263"/>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Arrow: Left 5">
            <a:extLst>
              <a:ext uri="{FF2B5EF4-FFF2-40B4-BE49-F238E27FC236}">
                <a16:creationId xmlns:a16="http://schemas.microsoft.com/office/drawing/2014/main" id="{3C2570C7-C1C4-05D6-679C-CACE154CE944}"/>
              </a:ext>
            </a:extLst>
          </p:cNvPr>
          <p:cNvSpPr/>
          <p:nvPr/>
        </p:nvSpPr>
        <p:spPr>
          <a:xfrm>
            <a:off x="9330419" y="3882465"/>
            <a:ext cx="914400" cy="431515"/>
          </a:xfrm>
          <a:prstGeom prst="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861445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C2E6C8-0273-2957-92BD-462BC4665578}"/>
              </a:ext>
            </a:extLst>
          </p:cNvPr>
          <p:cNvSpPr>
            <a:spLocks noGrp="1"/>
          </p:cNvSpPr>
          <p:nvPr>
            <p:ph type="body" sz="quarter" idx="12"/>
          </p:nvPr>
        </p:nvSpPr>
        <p:spPr>
          <a:xfrm>
            <a:off x="741364" y="164813"/>
            <a:ext cx="9347516" cy="584775"/>
          </a:xfrm>
        </p:spPr>
        <p:txBody>
          <a:bodyPr/>
          <a:lstStyle/>
          <a:p>
            <a:r>
              <a:rPr lang="en-US"/>
              <a:t>How is it different than a business event?</a:t>
            </a:r>
          </a:p>
          <a:p>
            <a:endParaRPr lang="en-US"/>
          </a:p>
        </p:txBody>
      </p:sp>
      <p:sp>
        <p:nvSpPr>
          <p:cNvPr id="4" name="Text Placeholder 3">
            <a:extLst>
              <a:ext uri="{FF2B5EF4-FFF2-40B4-BE49-F238E27FC236}">
                <a16:creationId xmlns:a16="http://schemas.microsoft.com/office/drawing/2014/main" id="{F28E31D3-D9F4-38CB-AF45-490F5CA57B3C}"/>
              </a:ext>
            </a:extLst>
          </p:cNvPr>
          <p:cNvSpPr>
            <a:spLocks noGrp="1"/>
          </p:cNvSpPr>
          <p:nvPr>
            <p:ph type="body" sz="quarter" idx="10"/>
          </p:nvPr>
        </p:nvSpPr>
        <p:spPr/>
        <p:txBody>
          <a:bodyPr/>
          <a:lstStyle/>
          <a:p>
            <a:r>
              <a:rPr lang="en-US" dirty="0"/>
              <a:t>Emits notification on process completion</a:t>
            </a:r>
          </a:p>
          <a:p>
            <a:r>
              <a:rPr lang="en-US"/>
              <a:t>Only available on processes</a:t>
            </a:r>
          </a:p>
          <a:p>
            <a:r>
              <a:rPr lang="en-US" dirty="0"/>
              <a:t>Small, lightweight message</a:t>
            </a:r>
          </a:p>
          <a:p>
            <a:r>
              <a:rPr lang="en-US" dirty="0"/>
              <a:t>(generally) high performance</a:t>
            </a:r>
          </a:p>
          <a:p>
            <a:r>
              <a:rPr lang="en-US" dirty="0"/>
              <a:t>Activated in 1 legal entity or all legal entities</a:t>
            </a:r>
          </a:p>
          <a:p>
            <a:endParaRPr lang="en-US" dirty="0"/>
          </a:p>
        </p:txBody>
      </p:sp>
      <p:sp>
        <p:nvSpPr>
          <p:cNvPr id="5" name="Text Placeholder 4">
            <a:extLst>
              <a:ext uri="{FF2B5EF4-FFF2-40B4-BE49-F238E27FC236}">
                <a16:creationId xmlns:a16="http://schemas.microsoft.com/office/drawing/2014/main" id="{69721046-2673-1C46-F35B-4E1A7304BF33}"/>
              </a:ext>
            </a:extLst>
          </p:cNvPr>
          <p:cNvSpPr>
            <a:spLocks noGrp="1"/>
          </p:cNvSpPr>
          <p:nvPr>
            <p:ph type="body" sz="quarter" idx="13"/>
          </p:nvPr>
        </p:nvSpPr>
        <p:spPr/>
        <p:txBody>
          <a:bodyPr/>
          <a:lstStyle/>
          <a:p>
            <a:r>
              <a:rPr lang="en-US" dirty="0"/>
              <a:t>Emits notification when a record operation completes</a:t>
            </a:r>
          </a:p>
          <a:p>
            <a:r>
              <a:rPr lang="en-US" dirty="0"/>
              <a:t>Only available on record operations</a:t>
            </a:r>
          </a:p>
          <a:p>
            <a:r>
              <a:rPr lang="en-US" dirty="0"/>
              <a:t>All fields in data entity? Yes*</a:t>
            </a:r>
          </a:p>
          <a:p>
            <a:r>
              <a:rPr lang="en-US" dirty="0"/>
              <a:t>Could have performance issues if overused</a:t>
            </a:r>
          </a:p>
          <a:p>
            <a:r>
              <a:rPr lang="en-US" dirty="0"/>
              <a:t>Activated in 1 legal entity or all legal entities</a:t>
            </a:r>
          </a:p>
          <a:p>
            <a:endParaRPr lang="en-US" dirty="0"/>
          </a:p>
        </p:txBody>
      </p:sp>
      <p:sp>
        <p:nvSpPr>
          <p:cNvPr id="6" name="Text Placeholder 5">
            <a:extLst>
              <a:ext uri="{FF2B5EF4-FFF2-40B4-BE49-F238E27FC236}">
                <a16:creationId xmlns:a16="http://schemas.microsoft.com/office/drawing/2014/main" id="{B64C15A9-3B9B-8C49-E677-E6206369D16E}"/>
              </a:ext>
            </a:extLst>
          </p:cNvPr>
          <p:cNvSpPr>
            <a:spLocks noGrp="1"/>
          </p:cNvSpPr>
          <p:nvPr>
            <p:ph type="body" sz="quarter" idx="14"/>
          </p:nvPr>
        </p:nvSpPr>
        <p:spPr/>
        <p:txBody>
          <a:bodyPr/>
          <a:lstStyle/>
          <a:p>
            <a:r>
              <a:rPr lang="en-US"/>
              <a:t>Business Event</a:t>
            </a:r>
          </a:p>
        </p:txBody>
      </p:sp>
      <p:sp>
        <p:nvSpPr>
          <p:cNvPr id="7" name="Text Placeholder 6">
            <a:extLst>
              <a:ext uri="{FF2B5EF4-FFF2-40B4-BE49-F238E27FC236}">
                <a16:creationId xmlns:a16="http://schemas.microsoft.com/office/drawing/2014/main" id="{0AFC16CA-4EAC-3BEF-A022-B5EA0C15FFC8}"/>
              </a:ext>
            </a:extLst>
          </p:cNvPr>
          <p:cNvSpPr>
            <a:spLocks noGrp="1"/>
          </p:cNvSpPr>
          <p:nvPr>
            <p:ph type="body" sz="quarter" idx="15"/>
          </p:nvPr>
        </p:nvSpPr>
        <p:spPr/>
        <p:txBody>
          <a:bodyPr/>
          <a:lstStyle/>
          <a:p>
            <a:r>
              <a:rPr lang="en-US"/>
              <a:t>Data Event</a:t>
            </a:r>
          </a:p>
        </p:txBody>
      </p:sp>
    </p:spTree>
    <p:extLst>
      <p:ext uri="{BB962C8B-B14F-4D97-AF65-F5344CB8AC3E}">
        <p14:creationId xmlns:p14="http://schemas.microsoft.com/office/powerpoint/2010/main" val="91749853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AF2070-900B-312C-8972-AD3C9226BBCE}"/>
              </a:ext>
            </a:extLst>
          </p:cNvPr>
          <p:cNvSpPr>
            <a:spLocks noGrp="1"/>
          </p:cNvSpPr>
          <p:nvPr>
            <p:ph type="body" sz="quarter" idx="12"/>
          </p:nvPr>
        </p:nvSpPr>
        <p:spPr>
          <a:xfrm>
            <a:off x="741364" y="164813"/>
            <a:ext cx="9497428" cy="693603"/>
          </a:xfrm>
        </p:spPr>
        <p:txBody>
          <a:bodyPr/>
          <a:lstStyle/>
          <a:p>
            <a:r>
              <a:rPr lang="en-US"/>
              <a:t>LCS Add-Ins and Power Platform Add-ons</a:t>
            </a:r>
          </a:p>
          <a:p>
            <a:endParaRPr lang="en-US"/>
          </a:p>
        </p:txBody>
      </p:sp>
      <p:sp>
        <p:nvSpPr>
          <p:cNvPr id="3" name="Text Placeholder 2">
            <a:extLst>
              <a:ext uri="{FF2B5EF4-FFF2-40B4-BE49-F238E27FC236}">
                <a16:creationId xmlns:a16="http://schemas.microsoft.com/office/drawing/2014/main" id="{BDAC0A9E-69DB-A92D-1586-134E0EA2F179}"/>
              </a:ext>
            </a:extLst>
          </p:cNvPr>
          <p:cNvSpPr>
            <a:spLocks noGrp="1"/>
          </p:cNvSpPr>
          <p:nvPr>
            <p:ph type="body" sz="quarter" idx="10"/>
          </p:nvPr>
        </p:nvSpPr>
        <p:spPr/>
        <p:txBody>
          <a:bodyPr/>
          <a:lstStyle/>
          <a:p>
            <a:r>
              <a:rPr lang="en-US" sz="2800" dirty="0"/>
              <a:t>Enable new features, functionality, “experiences”</a:t>
            </a:r>
          </a:p>
          <a:p>
            <a:r>
              <a:rPr lang="en-US" sz="2800" dirty="0"/>
              <a:t>Some come at no cost and some are at low cost (consumption)</a:t>
            </a:r>
          </a:p>
          <a:p>
            <a:r>
              <a:rPr lang="en-US" sz="2800" dirty="0"/>
              <a:t>Some add ins will be replacing </a:t>
            </a:r>
            <a:r>
              <a:rPr lang="en-US" sz="2800"/>
              <a:t>or augmenting some </a:t>
            </a:r>
            <a:r>
              <a:rPr lang="en-US" sz="2800" dirty="0"/>
              <a:t>functionality in the future</a:t>
            </a:r>
          </a:p>
          <a:p>
            <a:endParaRPr lang="en-US" dirty="0"/>
          </a:p>
        </p:txBody>
      </p:sp>
    </p:spTree>
    <p:extLst>
      <p:ext uri="{BB962C8B-B14F-4D97-AF65-F5344CB8AC3E}">
        <p14:creationId xmlns:p14="http://schemas.microsoft.com/office/powerpoint/2010/main" val="11266151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dirty="0"/>
              <a:t>Power platform integration</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r>
              <a:rPr lang="en-US" sz="2400" dirty="0"/>
              <a:t>Create apps and flows in the automatically created environment</a:t>
            </a:r>
          </a:p>
          <a:p>
            <a:r>
              <a:rPr lang="en-US" sz="2400" dirty="0"/>
              <a:t>Integrate finance and operations apps data with the Dataverse platform by using </a:t>
            </a:r>
            <a:r>
              <a:rPr lang="en-US" sz="2400" b="1" dirty="0"/>
              <a:t>virtual</a:t>
            </a:r>
            <a:r>
              <a:rPr lang="en-US" sz="2400" dirty="0"/>
              <a:t> </a:t>
            </a:r>
            <a:r>
              <a:rPr lang="en-US" sz="2400" b="1" dirty="0"/>
              <a:t>tables</a:t>
            </a:r>
            <a:r>
              <a:rPr lang="en-US" sz="2400" dirty="0"/>
              <a:t>, </a:t>
            </a:r>
            <a:r>
              <a:rPr lang="en-US" sz="2400" b="1" dirty="0"/>
              <a:t>business</a:t>
            </a:r>
            <a:r>
              <a:rPr lang="en-US" sz="2400" dirty="0"/>
              <a:t> </a:t>
            </a:r>
            <a:r>
              <a:rPr lang="en-US" sz="2400" b="1" dirty="0"/>
              <a:t>events</a:t>
            </a:r>
            <a:r>
              <a:rPr lang="en-US" sz="2400" dirty="0"/>
              <a:t>, and </a:t>
            </a:r>
            <a:r>
              <a:rPr lang="en-US" sz="2400" b="1" dirty="0"/>
              <a:t>dual-write</a:t>
            </a:r>
            <a:r>
              <a:rPr lang="en-US" sz="2400" dirty="0"/>
              <a:t> features.</a:t>
            </a:r>
          </a:p>
          <a:p>
            <a:pPr algn="l">
              <a:buFont typeface="Arial" panose="020B0604020202020204" pitchFamily="34" charset="0"/>
              <a:buChar char="•"/>
            </a:pPr>
            <a:r>
              <a:rPr lang="en-US" sz="2400" dirty="0"/>
              <a:t>Install and connect other Dynamics 365 applications with your finance and operations apps.</a:t>
            </a:r>
          </a:p>
          <a:p>
            <a:pPr algn="l">
              <a:buFont typeface="Arial" panose="020B0604020202020204" pitchFamily="34" charset="0"/>
              <a:buChar char="•"/>
            </a:pPr>
            <a:r>
              <a:rPr lang="en-US" sz="2400" dirty="0"/>
              <a:t>Install add-ins and connect them with your finance and operations apps.</a:t>
            </a:r>
          </a:p>
          <a:p>
            <a:endParaRPr lang="en-US" sz="2400" dirty="0"/>
          </a:p>
        </p:txBody>
      </p:sp>
    </p:spTree>
    <p:extLst>
      <p:ext uri="{BB962C8B-B14F-4D97-AF65-F5344CB8AC3E}">
        <p14:creationId xmlns:p14="http://schemas.microsoft.com/office/powerpoint/2010/main" val="400569566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6FFDD6-C01A-B9D8-5C2C-0ACD683BA437}"/>
              </a:ext>
            </a:extLst>
          </p:cNvPr>
          <p:cNvSpPr>
            <a:spLocks noGrp="1"/>
          </p:cNvSpPr>
          <p:nvPr>
            <p:ph type="body" sz="quarter" idx="12"/>
          </p:nvPr>
        </p:nvSpPr>
        <p:spPr/>
        <p:txBody>
          <a:bodyPr/>
          <a:lstStyle/>
          <a:p>
            <a:r>
              <a:rPr lang="en-US" dirty="0"/>
              <a:t>What Add-Ins are Available?</a:t>
            </a:r>
          </a:p>
        </p:txBody>
      </p:sp>
      <p:sp>
        <p:nvSpPr>
          <p:cNvPr id="3" name="Text Placeholder 2">
            <a:extLst>
              <a:ext uri="{FF2B5EF4-FFF2-40B4-BE49-F238E27FC236}">
                <a16:creationId xmlns:a16="http://schemas.microsoft.com/office/drawing/2014/main" id="{84A85B6F-CDED-9DEE-9400-00D46F12D15D}"/>
              </a:ext>
            </a:extLst>
          </p:cNvPr>
          <p:cNvSpPr>
            <a:spLocks noGrp="1"/>
          </p:cNvSpPr>
          <p:nvPr>
            <p:ph type="body" sz="quarter" idx="10"/>
          </p:nvPr>
        </p:nvSpPr>
        <p:spPr/>
        <p:txBody>
          <a:bodyPr/>
          <a:lstStyle/>
          <a:p>
            <a:r>
              <a:rPr lang="en-US" dirty="0"/>
              <a:t>Power Platform Integration</a:t>
            </a:r>
          </a:p>
          <a:p>
            <a:r>
              <a:rPr lang="en-US" dirty="0"/>
              <a:t>Export to Data Lake</a:t>
            </a:r>
          </a:p>
          <a:p>
            <a:r>
              <a:rPr lang="en-US" dirty="0"/>
              <a:t>Planning Optimization</a:t>
            </a:r>
          </a:p>
          <a:p>
            <a:r>
              <a:rPr lang="en-US" dirty="0"/>
              <a:t>Tax Calculation Service</a:t>
            </a:r>
          </a:p>
          <a:p>
            <a:r>
              <a:rPr lang="en-US" dirty="0"/>
              <a:t>Finance Insights</a:t>
            </a:r>
          </a:p>
          <a:p>
            <a:r>
              <a:rPr lang="en-US" dirty="0"/>
              <a:t>Expense Management</a:t>
            </a:r>
          </a:p>
          <a:p>
            <a:r>
              <a:rPr lang="en-US" dirty="0"/>
              <a:t>Electronic Invoicing</a:t>
            </a:r>
          </a:p>
          <a:p>
            <a:r>
              <a:rPr lang="en-US" dirty="0"/>
              <a:t>Inventory Visibility</a:t>
            </a:r>
          </a:p>
          <a:p>
            <a:r>
              <a:rPr lang="en-US" strike="sngStrike" dirty="0"/>
              <a:t>IoT Intelligence </a:t>
            </a:r>
            <a:r>
              <a:rPr lang="en-US" dirty="0"/>
              <a:t>Sensor Data Intelligence</a:t>
            </a:r>
            <a:endParaRPr lang="en-US" strike="sngStrike" dirty="0"/>
          </a:p>
          <a:p>
            <a:r>
              <a:rPr lang="en-US" dirty="0"/>
              <a:t>(Preview) Inventory Global Accounting</a:t>
            </a:r>
          </a:p>
          <a:p>
            <a:endParaRPr lang="en-US" dirty="0"/>
          </a:p>
        </p:txBody>
      </p:sp>
    </p:spTree>
    <p:extLst>
      <p:ext uri="{BB962C8B-B14F-4D97-AF65-F5344CB8AC3E}">
        <p14:creationId xmlns:p14="http://schemas.microsoft.com/office/powerpoint/2010/main" val="5417486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72D11-9570-7B02-888A-A464D8FEA09A}"/>
              </a:ext>
            </a:extLst>
          </p:cNvPr>
          <p:cNvSpPr>
            <a:spLocks noGrp="1"/>
          </p:cNvSpPr>
          <p:nvPr>
            <p:ph type="body" sz="quarter" idx="12"/>
          </p:nvPr>
        </p:nvSpPr>
        <p:spPr/>
        <p:txBody>
          <a:bodyPr/>
          <a:lstStyle/>
          <a:p>
            <a:r>
              <a:rPr lang="en-US"/>
              <a:t>LCS Add-ins</a:t>
            </a:r>
          </a:p>
        </p:txBody>
      </p:sp>
      <p:sp>
        <p:nvSpPr>
          <p:cNvPr id="3" name="Text Placeholder 2">
            <a:extLst>
              <a:ext uri="{FF2B5EF4-FFF2-40B4-BE49-F238E27FC236}">
                <a16:creationId xmlns:a16="http://schemas.microsoft.com/office/drawing/2014/main" id="{A01CEA8E-C4FE-13AE-2D3D-B33C552DA26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BB97A5F-3C7B-E4E4-08E9-4D63BE3A66C5}"/>
              </a:ext>
            </a:extLst>
          </p:cNvPr>
          <p:cNvPicPr>
            <a:picLocks noChangeAspect="1"/>
          </p:cNvPicPr>
          <p:nvPr/>
        </p:nvPicPr>
        <p:blipFill>
          <a:blip r:embed="rId2"/>
          <a:stretch>
            <a:fillRect/>
          </a:stretch>
        </p:blipFill>
        <p:spPr>
          <a:xfrm>
            <a:off x="941070" y="1012594"/>
            <a:ext cx="10309860" cy="5223394"/>
          </a:xfrm>
          <a:prstGeom prst="rect">
            <a:avLst/>
          </a:prstGeom>
        </p:spPr>
      </p:pic>
    </p:spTree>
    <p:extLst>
      <p:ext uri="{BB962C8B-B14F-4D97-AF65-F5344CB8AC3E}">
        <p14:creationId xmlns:p14="http://schemas.microsoft.com/office/powerpoint/2010/main" val="359527288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B97A5F-3C7B-E4E4-08E9-4D63BE3A66C5}"/>
              </a:ext>
            </a:extLst>
          </p:cNvPr>
          <p:cNvPicPr>
            <a:picLocks noChangeAspect="1"/>
          </p:cNvPicPr>
          <p:nvPr/>
        </p:nvPicPr>
        <p:blipFill>
          <a:blip r:embed="rId2"/>
          <a:stretch>
            <a:fillRect/>
          </a:stretch>
        </p:blipFill>
        <p:spPr>
          <a:xfrm>
            <a:off x="0" y="-1196340"/>
            <a:ext cx="15717058" cy="7962900"/>
          </a:xfrm>
          <a:prstGeom prst="rect">
            <a:avLst/>
          </a:prstGeom>
        </p:spPr>
      </p:pic>
      <p:sp>
        <p:nvSpPr>
          <p:cNvPr id="4" name="Arrow: Down 3">
            <a:extLst>
              <a:ext uri="{FF2B5EF4-FFF2-40B4-BE49-F238E27FC236}">
                <a16:creationId xmlns:a16="http://schemas.microsoft.com/office/drawing/2014/main" id="{A0BB53F8-6EAC-F57C-F3F3-46AFBE4FCD7E}"/>
              </a:ext>
            </a:extLst>
          </p:cNvPr>
          <p:cNvSpPr/>
          <p:nvPr/>
        </p:nvSpPr>
        <p:spPr>
          <a:xfrm>
            <a:off x="662940" y="2324100"/>
            <a:ext cx="662940" cy="71628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Arrow: Down 5">
            <a:extLst>
              <a:ext uri="{FF2B5EF4-FFF2-40B4-BE49-F238E27FC236}">
                <a16:creationId xmlns:a16="http://schemas.microsoft.com/office/drawing/2014/main" id="{A197ABC6-E491-FF41-B0BD-9F17113C4177}"/>
              </a:ext>
            </a:extLst>
          </p:cNvPr>
          <p:cNvSpPr/>
          <p:nvPr/>
        </p:nvSpPr>
        <p:spPr>
          <a:xfrm>
            <a:off x="3474720" y="2324100"/>
            <a:ext cx="662940" cy="71628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Arrow: Down 6">
            <a:extLst>
              <a:ext uri="{FF2B5EF4-FFF2-40B4-BE49-F238E27FC236}">
                <a16:creationId xmlns:a16="http://schemas.microsoft.com/office/drawing/2014/main" id="{C2ACE486-AA15-9363-920D-1AECA24014F5}"/>
              </a:ext>
            </a:extLst>
          </p:cNvPr>
          <p:cNvSpPr/>
          <p:nvPr/>
        </p:nvSpPr>
        <p:spPr>
          <a:xfrm>
            <a:off x="6096000" y="2324100"/>
            <a:ext cx="662940" cy="71628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8" name="Arrow: Down 7">
            <a:extLst>
              <a:ext uri="{FF2B5EF4-FFF2-40B4-BE49-F238E27FC236}">
                <a16:creationId xmlns:a16="http://schemas.microsoft.com/office/drawing/2014/main" id="{516E9E1D-C5A2-E315-8A77-04E188FAFCE2}"/>
              </a:ext>
            </a:extLst>
          </p:cNvPr>
          <p:cNvSpPr/>
          <p:nvPr/>
        </p:nvSpPr>
        <p:spPr>
          <a:xfrm>
            <a:off x="8717280" y="2324100"/>
            <a:ext cx="662940" cy="716280"/>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273971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72D11-9570-7B02-888A-A464D8FEA09A}"/>
              </a:ext>
            </a:extLst>
          </p:cNvPr>
          <p:cNvSpPr>
            <a:spLocks noGrp="1"/>
          </p:cNvSpPr>
          <p:nvPr>
            <p:ph type="body" sz="quarter" idx="12"/>
          </p:nvPr>
        </p:nvSpPr>
        <p:spPr/>
        <p:txBody>
          <a:bodyPr/>
          <a:lstStyle/>
          <a:p>
            <a:r>
              <a:rPr lang="en-US"/>
              <a:t>LCS Add-ins</a:t>
            </a:r>
          </a:p>
        </p:txBody>
      </p:sp>
      <p:sp>
        <p:nvSpPr>
          <p:cNvPr id="3" name="Text Placeholder 2">
            <a:extLst>
              <a:ext uri="{FF2B5EF4-FFF2-40B4-BE49-F238E27FC236}">
                <a16:creationId xmlns:a16="http://schemas.microsoft.com/office/drawing/2014/main" id="{A01CEA8E-C4FE-13AE-2D3D-B33C552DA26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BB97A5F-3C7B-E4E4-08E9-4D63BE3A66C5}"/>
              </a:ext>
            </a:extLst>
          </p:cNvPr>
          <p:cNvPicPr>
            <a:picLocks noChangeAspect="1"/>
          </p:cNvPicPr>
          <p:nvPr/>
        </p:nvPicPr>
        <p:blipFill>
          <a:blip r:embed="rId2"/>
          <a:stretch>
            <a:fillRect/>
          </a:stretch>
        </p:blipFill>
        <p:spPr>
          <a:xfrm>
            <a:off x="941070" y="1012594"/>
            <a:ext cx="10309860" cy="5223394"/>
          </a:xfrm>
          <a:prstGeom prst="rect">
            <a:avLst/>
          </a:prstGeom>
        </p:spPr>
      </p:pic>
    </p:spTree>
    <p:extLst>
      <p:ext uri="{BB962C8B-B14F-4D97-AF65-F5344CB8AC3E}">
        <p14:creationId xmlns:p14="http://schemas.microsoft.com/office/powerpoint/2010/main" val="14103121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CFDB2E-2EBD-CE5A-E403-186ADEC4FCE9}"/>
              </a:ext>
            </a:extLst>
          </p:cNvPr>
          <p:cNvSpPr>
            <a:spLocks noGrp="1"/>
          </p:cNvSpPr>
          <p:nvPr>
            <p:ph type="body" sz="quarter" idx="10"/>
          </p:nvPr>
        </p:nvSpPr>
        <p:spPr/>
        <p:txBody>
          <a:bodyPr/>
          <a:lstStyle/>
          <a:p>
            <a:r>
              <a:rPr lang="en-US" dirty="0">
                <a:hlinkClick r:id="rId2"/>
              </a:rPr>
              <a:t>https://learn.microsoft.com/en-us/dynamics365/fin-ops-core/dev-itpro/data-entities/dual-write/dual-write-home-page</a:t>
            </a:r>
            <a:endParaRPr lang="en-US" dirty="0"/>
          </a:p>
          <a:p>
            <a:r>
              <a:rPr lang="en-US" dirty="0">
                <a:hlinkClick r:id="rId3"/>
              </a:rPr>
              <a:t>https://learn.microsoft.com/en-us/dynamics365/fin-ops-core/dev-itpro/power-platform/enable-power-platform-integration</a:t>
            </a:r>
            <a:endParaRPr lang="en-US" dirty="0"/>
          </a:p>
          <a:p>
            <a:r>
              <a:rPr lang="en-US" dirty="0">
                <a:hlinkClick r:id="rId4"/>
              </a:rPr>
              <a:t>https://learn.microsoft.com/en-us/dynamics365/fin-ops-core/dev-itpro/power-platform/virtual-entities-overview</a:t>
            </a:r>
            <a:endParaRPr lang="en-US" dirty="0"/>
          </a:p>
          <a:p>
            <a:r>
              <a:rPr lang="en-US" dirty="0">
                <a:hlinkClick r:id="rId5"/>
              </a:rPr>
              <a:t>https://learn.microsoft.com/en-us/dynamics365/fin-ops-core/dev-itpro/business-events/home-page</a:t>
            </a:r>
            <a:endParaRPr lang="en-US" dirty="0"/>
          </a:p>
          <a:p>
            <a:r>
              <a:rPr lang="en-US" dirty="0">
                <a:hlinkClick r:id="rId6"/>
              </a:rPr>
              <a:t>https://learn.microsoft.com/en-us/dynamics365/fin-ops-core/dev-itpro/power-platform/add-ins-overview</a:t>
            </a:r>
            <a:endParaRPr lang="en-US" dirty="0"/>
          </a:p>
          <a:p>
            <a:endParaRPr lang="en-US" dirty="0"/>
          </a:p>
          <a:p>
            <a:endParaRPr lang="en-US" dirty="0"/>
          </a:p>
        </p:txBody>
      </p:sp>
      <p:sp>
        <p:nvSpPr>
          <p:cNvPr id="3" name="Text Placeholder 2">
            <a:extLst>
              <a:ext uri="{FF2B5EF4-FFF2-40B4-BE49-F238E27FC236}">
                <a16:creationId xmlns:a16="http://schemas.microsoft.com/office/drawing/2014/main" id="{BAB43D2E-6F2B-2AF0-CA0D-3B028D2B2A5C}"/>
              </a:ext>
            </a:extLst>
          </p:cNvPr>
          <p:cNvSpPr>
            <a:spLocks noGrp="1"/>
          </p:cNvSpPr>
          <p:nvPr>
            <p:ph type="body" sz="quarter" idx="12"/>
          </p:nvPr>
        </p:nvSpPr>
        <p:spPr/>
        <p:txBody>
          <a:bodyPr/>
          <a:lstStyle/>
          <a:p>
            <a:r>
              <a:rPr lang="en-US" dirty="0"/>
              <a:t>References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60726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0A21C7-20C4-806D-03BD-8A638259C6D8}"/>
              </a:ext>
            </a:extLst>
          </p:cNvPr>
          <p:cNvSpPr>
            <a:spLocks noGrp="1"/>
          </p:cNvSpPr>
          <p:nvPr>
            <p:ph type="body" sz="quarter" idx="10"/>
          </p:nvPr>
        </p:nvSpPr>
        <p:spPr/>
        <p:txBody>
          <a:bodyPr/>
          <a:lstStyle/>
          <a:p>
            <a:r>
              <a:rPr lang="en-US" dirty="0"/>
              <a:t>Also, all of my PowerPoints will be available for download at </a:t>
            </a:r>
            <a:r>
              <a:rPr lang="en-US" dirty="0">
                <a:hlinkClick r:id="rId2"/>
              </a:rPr>
              <a:t>https://github.com/NathanClouseAX/CommunityPresentations/tree/master/2022</a:t>
            </a:r>
            <a:r>
              <a:rPr lang="en-US" dirty="0"/>
              <a:t> by end of the week</a:t>
            </a:r>
          </a:p>
        </p:txBody>
      </p:sp>
      <p:sp>
        <p:nvSpPr>
          <p:cNvPr id="3" name="Text Placeholder 2">
            <a:extLst>
              <a:ext uri="{FF2B5EF4-FFF2-40B4-BE49-F238E27FC236}">
                <a16:creationId xmlns:a16="http://schemas.microsoft.com/office/drawing/2014/main" id="{B632E498-5294-A4BD-31AF-1B039648D542}"/>
              </a:ext>
            </a:extLst>
          </p:cNvPr>
          <p:cNvSpPr>
            <a:spLocks noGrp="1"/>
          </p:cNvSpPr>
          <p:nvPr>
            <p:ph type="body" sz="quarter" idx="12"/>
          </p:nvPr>
        </p:nvSpPr>
        <p:spPr/>
        <p:txBody>
          <a:bodyPr/>
          <a:lstStyle/>
          <a:p>
            <a:r>
              <a:rPr lang="en-US" dirty="0"/>
              <a:t>Give Away</a:t>
            </a:r>
          </a:p>
        </p:txBody>
      </p:sp>
    </p:spTree>
    <p:extLst>
      <p:ext uri="{BB962C8B-B14F-4D97-AF65-F5344CB8AC3E}">
        <p14:creationId xmlns:p14="http://schemas.microsoft.com/office/powerpoint/2010/main" val="350729901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E6C8C299-9582-64C4-29D0-8AA52CFA4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1178" y="1774479"/>
            <a:ext cx="3539905" cy="3539905"/>
          </a:xfrm>
          <a:prstGeom prst="rect">
            <a:avLst/>
          </a:prstGeom>
        </p:spPr>
      </p:pic>
    </p:spTree>
    <p:extLst>
      <p:ext uri="{BB962C8B-B14F-4D97-AF65-F5344CB8AC3E}">
        <p14:creationId xmlns:p14="http://schemas.microsoft.com/office/powerpoint/2010/main" val="14153232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dirty="0"/>
              <a:t>Power platform integration</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38F02730-5CA0-B55B-F21D-4D9611E11604}"/>
              </a:ext>
            </a:extLst>
          </p:cNvPr>
          <p:cNvPicPr>
            <a:picLocks noChangeAspect="1"/>
          </p:cNvPicPr>
          <p:nvPr/>
        </p:nvPicPr>
        <p:blipFill>
          <a:blip r:embed="rId3"/>
          <a:stretch>
            <a:fillRect/>
          </a:stretch>
        </p:blipFill>
        <p:spPr>
          <a:xfrm>
            <a:off x="383947" y="1384682"/>
            <a:ext cx="11424105" cy="4563597"/>
          </a:xfrm>
          <a:prstGeom prst="rect">
            <a:avLst/>
          </a:prstGeom>
        </p:spPr>
      </p:pic>
    </p:spTree>
    <p:extLst>
      <p:ext uri="{BB962C8B-B14F-4D97-AF65-F5344CB8AC3E}">
        <p14:creationId xmlns:p14="http://schemas.microsoft.com/office/powerpoint/2010/main" val="270547065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08E21-1A81-11E0-CD78-6718D2DB5D02}"/>
              </a:ext>
            </a:extLst>
          </p:cNvPr>
          <p:cNvSpPr>
            <a:spLocks noGrp="1"/>
          </p:cNvSpPr>
          <p:nvPr>
            <p:ph type="body" sz="quarter" idx="12"/>
          </p:nvPr>
        </p:nvSpPr>
        <p:spPr/>
        <p:txBody>
          <a:bodyPr/>
          <a:lstStyle/>
          <a:p>
            <a:r>
              <a:rPr lang="en-US" dirty="0"/>
              <a:t>Environments</a:t>
            </a:r>
          </a:p>
        </p:txBody>
      </p:sp>
      <p:sp>
        <p:nvSpPr>
          <p:cNvPr id="3" name="Text Placeholder 2">
            <a:extLst>
              <a:ext uri="{FF2B5EF4-FFF2-40B4-BE49-F238E27FC236}">
                <a16:creationId xmlns:a16="http://schemas.microsoft.com/office/drawing/2014/main" id="{1B66B792-851E-3D77-A646-78B2700A25C0}"/>
              </a:ext>
            </a:extLst>
          </p:cNvPr>
          <p:cNvSpPr>
            <a:spLocks noGrp="1"/>
          </p:cNvSpPr>
          <p:nvPr>
            <p:ph type="body" sz="quarter" idx="10"/>
          </p:nvPr>
        </p:nvSpPr>
        <p:spPr/>
        <p:txBody>
          <a:bodyPr/>
          <a:lstStyle/>
          <a:p>
            <a:r>
              <a:rPr lang="en-US" sz="2400" dirty="0"/>
              <a:t>By Default, F&amp;O environments (Sandbox and Production) has power platform environment</a:t>
            </a:r>
          </a:p>
          <a:p>
            <a:r>
              <a:rPr lang="en-US" sz="2400" dirty="0"/>
              <a:t>Environment is linked to F&amp;O</a:t>
            </a:r>
          </a:p>
          <a:p>
            <a:r>
              <a:rPr lang="en-US" sz="2400" dirty="0"/>
              <a:t>Deployment  can be done through LCS </a:t>
            </a:r>
          </a:p>
          <a:p>
            <a:r>
              <a:rPr lang="en-US" sz="2400" dirty="0"/>
              <a:t>Three available templates when you deploy enviornment from LCS (Dynamics 365 Standard, Dynamics 365 Standard with dual-write, Project operations)</a:t>
            </a:r>
          </a:p>
          <a:p>
            <a:r>
              <a:rPr lang="en-US" sz="2400" dirty="0"/>
              <a:t>Existing dataverse enviornment can be linked to new F&amp;O enviornment. </a:t>
            </a:r>
          </a:p>
        </p:txBody>
      </p:sp>
    </p:spTree>
    <p:extLst>
      <p:ext uri="{BB962C8B-B14F-4D97-AF65-F5344CB8AC3E}">
        <p14:creationId xmlns:p14="http://schemas.microsoft.com/office/powerpoint/2010/main" val="42636507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4094E3-E8AF-4FAD-4C53-0F5F195B7006}"/>
              </a:ext>
            </a:extLst>
          </p:cNvPr>
          <p:cNvSpPr>
            <a:spLocks noGrp="1"/>
          </p:cNvSpPr>
          <p:nvPr>
            <p:ph type="body" sz="quarter" idx="12"/>
          </p:nvPr>
        </p:nvSpPr>
        <p:spPr/>
        <p:txBody>
          <a:bodyPr/>
          <a:lstStyle/>
          <a:p>
            <a:r>
              <a:rPr lang="en-US"/>
              <a:t>Platform Convergence</a:t>
            </a:r>
          </a:p>
        </p:txBody>
      </p:sp>
      <p:sp>
        <p:nvSpPr>
          <p:cNvPr id="3" name="Text Placeholder 2">
            <a:extLst>
              <a:ext uri="{FF2B5EF4-FFF2-40B4-BE49-F238E27FC236}">
                <a16:creationId xmlns:a16="http://schemas.microsoft.com/office/drawing/2014/main" id="{F1C87421-BF47-0E31-680F-2B6053F6D943}"/>
              </a:ext>
            </a:extLst>
          </p:cNvPr>
          <p:cNvSpPr>
            <a:spLocks noGrp="1"/>
          </p:cNvSpPr>
          <p:nvPr>
            <p:ph type="body" sz="quarter" idx="10"/>
          </p:nvPr>
        </p:nvSpPr>
        <p:spPr/>
        <p:txBody>
          <a:bodyPr/>
          <a:lstStyle/>
          <a:p>
            <a:r>
              <a:rPr lang="en-US" sz="2800" dirty="0"/>
              <a:t>Everything we’re talking about right now</a:t>
            </a:r>
          </a:p>
          <a:p>
            <a:r>
              <a:rPr lang="en-US" sz="2800" dirty="0"/>
              <a:t>Use Power Platform tools with your F&amp;O data</a:t>
            </a:r>
          </a:p>
          <a:p>
            <a:r>
              <a:rPr lang="en-US" sz="2800" dirty="0"/>
              <a:t>Bringing together the Power Platform plus F&amp;O into a unified experience in Power Platform Admin Center (PPAC)</a:t>
            </a:r>
          </a:p>
          <a:p>
            <a:r>
              <a:rPr lang="en-US" sz="2800" dirty="0"/>
              <a:t>Dataverse is included with F&amp;O – 10 GBs of capacity</a:t>
            </a:r>
          </a:p>
        </p:txBody>
      </p:sp>
    </p:spTree>
    <p:extLst>
      <p:ext uri="{BB962C8B-B14F-4D97-AF65-F5344CB8AC3E}">
        <p14:creationId xmlns:p14="http://schemas.microsoft.com/office/powerpoint/2010/main" val="1928175425"/>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1f9c791-4e7e-42f3-b110-f2d048dfe1f4">
      <Terms xmlns="http://schemas.microsoft.com/office/infopath/2007/PartnerControls"/>
    </lcf76f155ced4ddcb4097134ff3c332f>
    <TaxCatchAll xmlns="c32e8f56-b4af-4143-8a45-c6aec7ec705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A75DAF83DD3048B0119C871633221C" ma:contentTypeVersion="10" ma:contentTypeDescription="Create a new document." ma:contentTypeScope="" ma:versionID="807203fbe71f959ff0f2d5db0735a4c6">
  <xsd:schema xmlns:xsd="http://www.w3.org/2001/XMLSchema" xmlns:xs="http://www.w3.org/2001/XMLSchema" xmlns:p="http://schemas.microsoft.com/office/2006/metadata/properties" xmlns:ns2="81f9c791-4e7e-42f3-b110-f2d048dfe1f4" xmlns:ns3="c32e8f56-b4af-4143-8a45-c6aec7ec7059" targetNamespace="http://schemas.microsoft.com/office/2006/metadata/properties" ma:root="true" ma:fieldsID="5d676dd9bd10afd63aa4848adfb3b367" ns2:_="" ns3:_="">
    <xsd:import namespace="81f9c791-4e7e-42f3-b110-f2d048dfe1f4"/>
    <xsd:import namespace="c32e8f56-b4af-4143-8a45-c6aec7ec705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f9c791-4e7e-42f3-b110-f2d048dfe1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3fc197d-f5e7-4c43-938a-9929e9357750"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2e8f56-b4af-4143-8a45-c6aec7ec705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b5e555c1-6094-442e-ab48-ec10f99c704e}" ma:internalName="TaxCatchAll" ma:showField="CatchAllData" ma:web="c32e8f56-b4af-4143-8a45-c6aec7ec70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4463B0-E51E-47A1-8E07-2F4698B7FC1D}">
  <ds:schemaRefs>
    <ds:schemaRef ds:uri="http://schemas.microsoft.com/sharepoint/v3/contenttype/forms"/>
  </ds:schemaRefs>
</ds:datastoreItem>
</file>

<file path=customXml/itemProps2.xml><?xml version="1.0" encoding="utf-8"?>
<ds:datastoreItem xmlns:ds="http://schemas.openxmlformats.org/officeDocument/2006/customXml" ds:itemID="{6122C26C-C04F-4BBD-ADCA-818B7FC9A396}">
  <ds:schemaRefs>
    <ds:schemaRef ds:uri="81f9c791-4e7e-42f3-b110-f2d048dfe1f4"/>
    <ds:schemaRef ds:uri="http://schemas.microsoft.com/office/infopath/2007/PartnerControls"/>
    <ds:schemaRef ds:uri="http://purl.org/dc/elements/1.1/"/>
    <ds:schemaRef ds:uri="c32e8f56-b4af-4143-8a45-c6aec7ec7059"/>
    <ds:schemaRef ds:uri="http://purl.org/dc/terms/"/>
    <ds:schemaRef ds:uri="http://schemas.microsoft.com/office/2006/documentManagement/types"/>
    <ds:schemaRef ds:uri="http://www.w3.org/XML/1998/namespace"/>
    <ds:schemaRef ds:uri="http://schemas.openxmlformats.org/package/2006/metadata/core-properties"/>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9F86A1F2-EB28-4DB6-B141-E856692D677C}">
  <ds:schemaRefs>
    <ds:schemaRef ds:uri="81f9c791-4e7e-42f3-b110-f2d048dfe1f4"/>
    <ds:schemaRef ds:uri="c32e8f56-b4af-4143-8a45-c6aec7ec70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1641</TotalTime>
  <Words>1774</Words>
  <Application>Microsoft Office PowerPoint</Application>
  <PresentationFormat>Widescreen</PresentationFormat>
  <Paragraphs>200</Paragraphs>
  <Slides>67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Helvetica Neue</vt:lpstr>
      <vt:lpstr>Poppins</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Summit Speaker Template</dc:title>
  <dc:creator>aaron@accelerationeconomy.com</dc:creator>
  <cp:keywords>Microsoft, Power Platform, ERP, Dynamics 365, Business Central, Power BI, Power Apps, Power Automate, Power Virtual Agents, Power Pages</cp:keywords>
  <cp:lastModifiedBy>Nathan Clouse</cp:lastModifiedBy>
  <cp:revision>1</cp:revision>
  <dcterms:modified xsi:type="dcterms:W3CDTF">2022-10-12T12:50:09Z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0x010100BBA75DAF83DD3048B0119C871633221C</vt:lpwstr>
  </property>
  <property fmtid="{D5CDD505-2E9C-101B-9397-08002B2CF9AE}" pid="3" name="MSIP_Label_50a58a55-8d55-4c7b-aa85-1ae890a4cc64_ContentBits">
    <vt:lpwstr>0</vt:lpwstr>
  </property>
  <property fmtid="{D5CDD505-2E9C-101B-9397-08002B2CF9AE}" pid="4" name="MSIP_Label_50a58a55-8d55-4c7b-aa85-1ae890a4cc64_Enabled">
    <vt:lpwstr>true</vt:lpwstr>
  </property>
  <property fmtid="{D5CDD505-2E9C-101B-9397-08002B2CF9AE}" pid="5" name="MediaServiceImageTags">
    <vt:lpwstr/>
  </property>
  <property fmtid="{D5CDD505-2E9C-101B-9397-08002B2CF9AE}" pid="6" name="MSIP_Label_50a58a55-8d55-4c7b-aa85-1ae890a4cc64_Name">
    <vt:lpwstr>50a58a55-8d55-4c7b-aa85-1ae890a4cc64</vt:lpwstr>
  </property>
  <property fmtid="{D5CDD505-2E9C-101B-9397-08002B2CF9AE}" pid="7" name="MSIP_Label_50a58a55-8d55-4c7b-aa85-1ae890a4cc64_SetDate">
    <vt:lpwstr>2022-09-23T05:05:58Z</vt:lpwstr>
  </property>
  <property fmtid="{D5CDD505-2E9C-101B-9397-08002B2CF9AE}" pid="8" name="MSIP_Label_50a58a55-8d55-4c7b-aa85-1ae890a4cc64_SiteId">
    <vt:lpwstr>e85feadf-11e7-47bb-a160-43b98dcc96f1</vt:lpwstr>
  </property>
  <property fmtid="{D5CDD505-2E9C-101B-9397-08002B2CF9AE}" pid="9" name="MSIP_Label_50a58a55-8d55-4c7b-aa85-1ae890a4cc64_ActionId">
    <vt:lpwstr>6d612516-4bad-4799-944f-5bec65d2a111</vt:lpwstr>
  </property>
  <property fmtid="{D5CDD505-2E9C-101B-9397-08002B2CF9AE}" pid="10" name="MSIP_Label_50a58a55-8d55-4c7b-aa85-1ae890a4cc64_Method">
    <vt:lpwstr>Standard</vt:lpwstr>
  </property>
</Properties>
</file>